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57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4E5"/>
    <a:srgbClr val="F58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29"/>
    <p:restoredTop sz="96327"/>
  </p:normalViewPr>
  <p:slideViewPr>
    <p:cSldViewPr snapToGrid="0">
      <p:cViewPr varScale="1">
        <p:scale>
          <a:sx n="141" d="100"/>
          <a:sy n="141" d="100"/>
        </p:scale>
        <p:origin x="21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7A085-E614-D247-9A13-FB56EA6EF286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23C2609-4780-AD45-8AC8-D3287515A0A5}">
      <dgm:prSet phldrT="[Texto]" custT="1"/>
      <dgm:spPr>
        <a:solidFill>
          <a:schemeClr val="accent1">
            <a:lumMod val="40000"/>
            <a:lumOff val="60000"/>
          </a:schemeClr>
        </a:solidFill>
        <a:effectLst>
          <a:softEdge rad="106737"/>
        </a:effectLst>
      </dgm:spPr>
      <dgm:t>
        <a:bodyPr/>
        <a:lstStyle/>
        <a:p>
          <a:r>
            <a:rPr lang="es-MX" sz="4000" dirty="0">
              <a:latin typeface="Calibri" panose="020F0502020204030204" pitchFamily="34" charset="0"/>
              <a:cs typeface="Calibri" panose="020F0502020204030204" pitchFamily="34" charset="0"/>
            </a:rPr>
            <a:t>UC Beneficiaria</a:t>
          </a:r>
        </a:p>
      </dgm:t>
    </dgm:pt>
    <dgm:pt modelId="{63E49B3E-4CA9-F543-8DA6-0F221D2FDFA0}" type="parTrans" cxnId="{BB5A789C-84DE-FB46-BF77-F26BBE930A4A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3BD2500-8AB2-6440-8A18-5810C323799C}" type="sibTrans" cxnId="{BB5A789C-84DE-FB46-BF77-F26BBE930A4A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51DA71-17A4-6B46-B1AD-6F640971C735}">
      <dgm:prSet phldrT="[Texto]" custT="1"/>
      <dgm:spPr/>
      <dgm:t>
        <a:bodyPr/>
        <a:lstStyle/>
        <a:p>
          <a:r>
            <a:rPr lang="es-MX" sz="1800" dirty="0">
              <a:latin typeface="Calibri" panose="020F0502020204030204" pitchFamily="34" charset="0"/>
              <a:cs typeface="Calibri" panose="020F0502020204030204" pitchFamily="34" charset="0"/>
            </a:rPr>
            <a:t>Sin instituciones asociadas</a:t>
          </a:r>
        </a:p>
      </dgm:t>
    </dgm:pt>
    <dgm:pt modelId="{04D50EC7-A263-2A4E-BFDE-B377729ADD40}" type="parTrans" cxnId="{E0BF0A24-1305-5242-8733-FF963ACFD763}">
      <dgm:prSet custT="1"/>
      <dgm:spPr/>
      <dgm:t>
        <a:bodyPr/>
        <a:lstStyle/>
        <a:p>
          <a:endParaRPr lang="es-MX" sz="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88ACD4-801A-8545-88C4-5A8F63F36D33}" type="sibTrans" cxnId="{E0BF0A24-1305-5242-8733-FF963ACFD763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DA92E42-7704-004F-8D2F-FAFB7F75D0D8}">
      <dgm:prSet phldrT="[Texto]" custT="1"/>
      <dgm:spPr/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DOI Coordinador responsable</a:t>
          </a:r>
        </a:p>
      </dgm:t>
    </dgm:pt>
    <dgm:pt modelId="{54E53EBF-FEF1-A643-A746-9315E5AC438E}" type="parTrans" cxnId="{7256A82C-426A-C542-99F2-9317480DB929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FC127C-F4BD-3149-9B97-E6A67B80FAAE}" type="sibTrans" cxnId="{7256A82C-426A-C542-99F2-9317480DB929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EF0D7B-23B1-B143-A341-B5BD2E2CACD4}">
      <dgm:prSet phldrT="[Texto]" custT="1"/>
      <dgm:spPr/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Solicitud de aportes VRI</a:t>
          </a:r>
        </a:p>
      </dgm:t>
    </dgm:pt>
    <dgm:pt modelId="{C847FC6D-0347-EF43-BA57-987EFA26383F}" type="parTrans" cxnId="{67A6D408-6449-3248-BDED-28B79E64C533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A55465-BC21-8049-BFA0-304661A83158}" type="sibTrans" cxnId="{67A6D408-6449-3248-BDED-28B79E64C533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D97039-B427-524A-8617-C05F2F92B46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800" dirty="0">
              <a:latin typeface="Calibri" panose="020F0502020204030204" pitchFamily="34" charset="0"/>
              <a:cs typeface="Calibri" panose="020F0502020204030204" pitchFamily="34" charset="0"/>
            </a:rPr>
            <a:t>Con instituciones asociadas</a:t>
          </a:r>
        </a:p>
      </dgm:t>
    </dgm:pt>
    <dgm:pt modelId="{CD53507B-2DEA-054A-84E5-C77A801FD816}" type="parTrans" cxnId="{C99559F0-473C-1E4F-A7EE-935187EB84FF}">
      <dgm:prSet custT="1"/>
      <dgm:spPr/>
      <dgm:t>
        <a:bodyPr/>
        <a:lstStyle/>
        <a:p>
          <a:endParaRPr lang="es-MX" sz="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883EC9-934A-2C40-8367-DAF8EA6C2737}" type="sibTrans" cxnId="{C99559F0-473C-1E4F-A7EE-935187EB84FF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56EDF5-7014-D64C-B087-0FC139D5374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800" dirty="0">
              <a:latin typeface="Calibri" panose="020F0502020204030204" pitchFamily="34" charset="0"/>
              <a:cs typeface="Calibri" panose="020F0502020204030204" pitchFamily="34" charset="0"/>
            </a:rPr>
            <a:t>Obligatorias</a:t>
          </a:r>
        </a:p>
      </dgm:t>
    </dgm:pt>
    <dgm:pt modelId="{DB58AB1C-B72A-DC41-BD7C-D9B7525C53B1}" type="parTrans" cxnId="{ACC7ACB4-0F06-4C4F-AF85-F54882FDE528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19E906-E69B-A544-9DD6-2BF5837563C6}" type="sibTrans" cxnId="{ACC7ACB4-0F06-4C4F-AF85-F54882FDE528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AA76B7-C629-F344-9C8D-EAE6FB821102}">
      <dgm:prSet phldrT="[Texto]" custT="1"/>
      <dgm:spPr/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Carta compromiso facultad principal</a:t>
          </a:r>
        </a:p>
      </dgm:t>
    </dgm:pt>
    <dgm:pt modelId="{2C86D2D0-EFCB-C94A-B612-8AC8639028B5}" type="parTrans" cxnId="{6C64B98B-83B2-9B4B-87F8-1AF520CC629D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F3A7CD-806E-7D4B-90F2-60122E54AD6B}" type="sibTrans" cxnId="{6C64B98B-83B2-9B4B-87F8-1AF520CC629D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7787E0-F86D-C548-9088-55913AADDC91}">
      <dgm:prSet phldrT="[Texto]" custT="1"/>
      <dgm:spPr/>
      <dgm:t>
        <a:bodyPr/>
        <a:lstStyle/>
        <a:p>
          <a:r>
            <a:rPr lang="es-MX" sz="1800" dirty="0">
              <a:latin typeface="Calibri" panose="020F0502020204030204" pitchFamily="34" charset="0"/>
              <a:cs typeface="Calibri" panose="020F0502020204030204" pitchFamily="34" charset="0"/>
            </a:rPr>
            <a:t>Obligatorias</a:t>
          </a:r>
        </a:p>
      </dgm:t>
    </dgm:pt>
    <dgm:pt modelId="{7BBFF454-ED93-BF48-BC1F-68E97ACEE602}" type="parTrans" cxnId="{F8A0E5F2-FEFA-BC42-91E3-728B256C8CF2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66D1A8-2921-EE4B-B483-232AB688E8B5}" type="sibTrans" cxnId="{F8A0E5F2-FEFA-BC42-91E3-728B256C8CF2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F816531-48E2-BD48-BA27-13B5AB933245}">
      <dgm:prSet phldrT="[Texto]" custT="1"/>
      <dgm:spPr/>
      <dgm:t>
        <a:bodyPr/>
        <a:lstStyle/>
        <a:p>
          <a:r>
            <a:rPr lang="es-MX" sz="1800" dirty="0">
              <a:latin typeface="Calibri" panose="020F0502020204030204" pitchFamily="34" charset="0"/>
              <a:cs typeface="Calibri" panose="020F0502020204030204" pitchFamily="34" charset="0"/>
            </a:rPr>
            <a:t>Opcionales</a:t>
          </a:r>
        </a:p>
      </dgm:t>
    </dgm:pt>
    <dgm:pt modelId="{568683E0-E408-D144-940F-45A5C3372DB6}" type="parTrans" cxnId="{ECB6F3FC-01A2-9740-A55B-F5C9A9C8A504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D504860-B871-584C-8991-C8A20CCD8000}" type="sibTrans" cxnId="{ECB6F3FC-01A2-9740-A55B-F5C9A9C8A504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C921C8-7C98-6440-93ED-B58CF1A4DDC8}">
      <dgm:prSet phldrT="[Texto]" custT="1"/>
      <dgm:spPr/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Carta compromiso facultad asociada</a:t>
          </a:r>
        </a:p>
      </dgm:t>
    </dgm:pt>
    <dgm:pt modelId="{34854448-7082-9841-B2D8-97B7BBA58FEA}" type="parTrans" cxnId="{ADEFABE5-BCAB-A547-A6F3-6CE5ACF60E35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F3ED2F-BD4E-974B-AB4D-EB8400E800FC}" type="sibTrans" cxnId="{ADEFABE5-BCAB-A547-A6F3-6CE5ACF60E35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9687CC-8D4F-F54B-BFED-E09B2CF6614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800" dirty="0">
              <a:latin typeface="Calibri" panose="020F0502020204030204" pitchFamily="34" charset="0"/>
              <a:cs typeface="Calibri" panose="020F0502020204030204" pitchFamily="34" charset="0"/>
            </a:rPr>
            <a:t>Opcionales</a:t>
          </a:r>
        </a:p>
      </dgm:t>
    </dgm:pt>
    <dgm:pt modelId="{141791E0-87D2-C94D-8BF9-0B7368FE2F65}" type="parTrans" cxnId="{080AAF54-D2AC-924A-ABBD-0981D1B97750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EE6E3D2-666C-3745-B11D-6E970E0A0FD5}" type="sibTrans" cxnId="{080AAF54-D2AC-924A-ABBD-0981D1B97750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3F5401-BF73-5748-82ED-EFE3D03A48CC}">
      <dgm:prSet phldrT="[Texto]" custT="1"/>
      <dgm:spPr>
        <a:solidFill>
          <a:schemeClr val="accent1">
            <a:lumMod val="75000"/>
          </a:schemeClr>
        </a:solidFill>
        <a:ln w="12700"/>
      </dgm:spPr>
      <dgm:t>
        <a:bodyPr tIns="0"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DOI Coordinador responsable</a:t>
          </a:r>
        </a:p>
      </dgm:t>
    </dgm:pt>
    <dgm:pt modelId="{A532D0CA-AC14-3A44-AC37-6C0AA4A9B663}" type="parTrans" cxnId="{E8A8B2F8-8D09-1844-9005-5A1AD886F3E8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E6191F-B52C-5E44-B9F9-404F52F3D158}" type="sibTrans" cxnId="{E8A8B2F8-8D09-1844-9005-5A1AD886F3E8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B03843-EB32-AD4B-9C18-AC0D340A86BA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Solicitud de aportes VRI</a:t>
          </a:r>
        </a:p>
      </dgm:t>
    </dgm:pt>
    <dgm:pt modelId="{2ACD613E-C104-AE4B-AF89-8EC7BD1FCCF3}" type="parTrans" cxnId="{169D4DD9-5500-5D4A-A531-CECD0E09DC34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17FEA88-15BA-7948-BDA4-06E5A7D50064}" type="sibTrans" cxnId="{169D4DD9-5500-5D4A-A531-CECD0E09DC34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9066E2A-F4EE-024E-A5FE-B65F24F36137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principal</a:t>
          </a:r>
        </a:p>
      </dgm:t>
    </dgm:pt>
    <dgm:pt modelId="{AE60A2DF-10F2-EF44-AD76-83F64A2C3FB9}" type="parTrans" cxnId="{1B417A3D-3959-2744-8D66-D349352D15E3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FB1A960-0461-724C-8D1C-8C73BCDAE4CA}" type="sibTrans" cxnId="{1B417A3D-3959-2744-8D66-D349352D15E3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DA19D3-7AC8-7740-8C9F-ABA965A450CD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Carta de acuerdo entre instituciones</a:t>
          </a:r>
        </a:p>
      </dgm:t>
    </dgm:pt>
    <dgm:pt modelId="{9B68A436-B97B-C248-90A4-E0BD68A08049}" type="parTrans" cxnId="{2BD79254-EC01-C345-B27F-081CB9AFCB2D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ECFC776-9ADA-B047-BB11-00C1EDDAD7BC}" type="sibTrans" cxnId="{2BD79254-EC01-C345-B27F-081CB9AFCB2D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1FCFC6-D4FD-0A4E-AEC7-78170CD47AC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asociada</a:t>
          </a:r>
        </a:p>
      </dgm:t>
    </dgm:pt>
    <dgm:pt modelId="{2D60D45C-DBF8-E045-BD7E-ECC9B71E6A11}" type="parTrans" cxnId="{60F2EE88-E337-D946-A653-3C8D79E0BF2E}">
      <dgm:prSet custT="1"/>
      <dgm:spPr/>
      <dgm:t>
        <a:bodyPr/>
        <a:lstStyle/>
        <a:p>
          <a:endParaRPr lang="es-MX" sz="7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4F1DD4-B62C-5843-9A4A-B99A0E540256}" type="sibTrans" cxnId="{60F2EE88-E337-D946-A653-3C8D79E0BF2E}">
      <dgm:prSet/>
      <dgm:spPr/>
      <dgm:t>
        <a:bodyPr/>
        <a:lstStyle/>
        <a:p>
          <a:endParaRPr lang="es-MX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1563EF-6429-574D-A445-94B4AF4EF0CC}" type="pres">
      <dgm:prSet presAssocID="{0C97A085-E614-D247-9A13-FB56EA6EF2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10FF9A2-B4F0-AE47-94B3-01885A6036EE}" type="pres">
      <dgm:prSet presAssocID="{923C2609-4780-AD45-8AC8-D3287515A0A5}" presName="root1" presStyleCnt="0"/>
      <dgm:spPr/>
    </dgm:pt>
    <dgm:pt modelId="{57F3B0BE-DAB0-1748-97A3-7488EA6BC68C}" type="pres">
      <dgm:prSet presAssocID="{923C2609-4780-AD45-8AC8-D3287515A0A5}" presName="LevelOneTextNode" presStyleLbl="node0" presStyleIdx="0" presStyleCnt="1" custScaleX="247975" custScaleY="243259">
        <dgm:presLayoutVars>
          <dgm:chPref val="3"/>
        </dgm:presLayoutVars>
      </dgm:prSet>
      <dgm:spPr/>
    </dgm:pt>
    <dgm:pt modelId="{835BD463-8D50-9247-B1D6-62353CCAC326}" type="pres">
      <dgm:prSet presAssocID="{923C2609-4780-AD45-8AC8-D3287515A0A5}" presName="level2hierChild" presStyleCnt="0"/>
      <dgm:spPr/>
    </dgm:pt>
    <dgm:pt modelId="{20ADF1F0-0172-8B43-8A53-C5F829014A43}" type="pres">
      <dgm:prSet presAssocID="{04D50EC7-A263-2A4E-BFDE-B377729ADD40}" presName="conn2-1" presStyleLbl="parChTrans1D2" presStyleIdx="0" presStyleCnt="2"/>
      <dgm:spPr/>
    </dgm:pt>
    <dgm:pt modelId="{F17CE875-670B-B54D-887A-B1CBCEF01483}" type="pres">
      <dgm:prSet presAssocID="{04D50EC7-A263-2A4E-BFDE-B377729ADD40}" presName="connTx" presStyleLbl="parChTrans1D2" presStyleIdx="0" presStyleCnt="2"/>
      <dgm:spPr/>
    </dgm:pt>
    <dgm:pt modelId="{74A09243-60FB-A146-8EB5-8BA754F6BC15}" type="pres">
      <dgm:prSet presAssocID="{A651DA71-17A4-6B46-B1AD-6F640971C735}" presName="root2" presStyleCnt="0"/>
      <dgm:spPr/>
    </dgm:pt>
    <dgm:pt modelId="{12F7A4C8-A71A-1144-B3AE-CA41A6A1E75B}" type="pres">
      <dgm:prSet presAssocID="{A651DA71-17A4-6B46-B1AD-6F640971C735}" presName="LevelTwoTextNode" presStyleLbl="node2" presStyleIdx="0" presStyleCnt="2" custScaleX="208847">
        <dgm:presLayoutVars>
          <dgm:chPref val="3"/>
        </dgm:presLayoutVars>
      </dgm:prSet>
      <dgm:spPr/>
    </dgm:pt>
    <dgm:pt modelId="{05FEAE39-DAED-0B4A-9F95-F36731EC95AC}" type="pres">
      <dgm:prSet presAssocID="{A651DA71-17A4-6B46-B1AD-6F640971C735}" presName="level3hierChild" presStyleCnt="0"/>
      <dgm:spPr/>
    </dgm:pt>
    <dgm:pt modelId="{29497A3E-CD1F-9A4B-BFEE-38A2A852B91F}" type="pres">
      <dgm:prSet presAssocID="{7BBFF454-ED93-BF48-BC1F-68E97ACEE602}" presName="conn2-1" presStyleLbl="parChTrans1D3" presStyleIdx="0" presStyleCnt="4"/>
      <dgm:spPr/>
    </dgm:pt>
    <dgm:pt modelId="{446EB118-DDA4-A343-8FDB-676FBE662865}" type="pres">
      <dgm:prSet presAssocID="{7BBFF454-ED93-BF48-BC1F-68E97ACEE602}" presName="connTx" presStyleLbl="parChTrans1D3" presStyleIdx="0" presStyleCnt="4"/>
      <dgm:spPr/>
    </dgm:pt>
    <dgm:pt modelId="{C44CF174-69B9-C745-98E3-589FE9BDC1FB}" type="pres">
      <dgm:prSet presAssocID="{5B7787E0-F86D-C548-9088-55913AADDC91}" presName="root2" presStyleCnt="0"/>
      <dgm:spPr/>
    </dgm:pt>
    <dgm:pt modelId="{BA393815-59F8-7D47-896B-D765BBEE4226}" type="pres">
      <dgm:prSet presAssocID="{5B7787E0-F86D-C548-9088-55913AADDC91}" presName="LevelTwoTextNode" presStyleLbl="node3" presStyleIdx="0" presStyleCnt="4" custScaleX="115932">
        <dgm:presLayoutVars>
          <dgm:chPref val="3"/>
        </dgm:presLayoutVars>
      </dgm:prSet>
      <dgm:spPr/>
    </dgm:pt>
    <dgm:pt modelId="{8CBEBD35-43DA-DE44-94B5-F9FF0508F020}" type="pres">
      <dgm:prSet presAssocID="{5B7787E0-F86D-C548-9088-55913AADDC91}" presName="level3hierChild" presStyleCnt="0"/>
      <dgm:spPr/>
    </dgm:pt>
    <dgm:pt modelId="{E03A0A6F-2583-7141-BC2E-EE6C77D1D3EA}" type="pres">
      <dgm:prSet presAssocID="{54E53EBF-FEF1-A643-A746-9315E5AC438E}" presName="conn2-1" presStyleLbl="parChTrans1D4" presStyleIdx="0" presStyleCnt="9"/>
      <dgm:spPr/>
    </dgm:pt>
    <dgm:pt modelId="{6AEFD266-B9A0-1E4A-A4DF-DC50928A820E}" type="pres">
      <dgm:prSet presAssocID="{54E53EBF-FEF1-A643-A746-9315E5AC438E}" presName="connTx" presStyleLbl="parChTrans1D4" presStyleIdx="0" presStyleCnt="9"/>
      <dgm:spPr/>
    </dgm:pt>
    <dgm:pt modelId="{EF9E5BC2-994C-4A44-A926-A82F6EB489F1}" type="pres">
      <dgm:prSet presAssocID="{6DA92E42-7704-004F-8D2F-FAFB7F75D0D8}" presName="root2" presStyleCnt="0"/>
      <dgm:spPr/>
    </dgm:pt>
    <dgm:pt modelId="{ED10241E-892A-0A4C-82AB-06730B939A89}" type="pres">
      <dgm:prSet presAssocID="{6DA92E42-7704-004F-8D2F-FAFB7F75D0D8}" presName="LevelTwoTextNode" presStyleLbl="node4" presStyleIdx="0" presStyleCnt="9" custScaleX="197167">
        <dgm:presLayoutVars>
          <dgm:chPref val="3"/>
        </dgm:presLayoutVars>
      </dgm:prSet>
      <dgm:spPr/>
    </dgm:pt>
    <dgm:pt modelId="{2F803AB5-7F12-AF40-ABF4-73F19BDA2C50}" type="pres">
      <dgm:prSet presAssocID="{6DA92E42-7704-004F-8D2F-FAFB7F75D0D8}" presName="level3hierChild" presStyleCnt="0"/>
      <dgm:spPr/>
    </dgm:pt>
    <dgm:pt modelId="{AC4C997D-947C-8C4B-B39D-E6FD048D5973}" type="pres">
      <dgm:prSet presAssocID="{C847FC6D-0347-EF43-BA57-987EFA26383F}" presName="conn2-1" presStyleLbl="parChTrans1D4" presStyleIdx="1" presStyleCnt="9"/>
      <dgm:spPr/>
    </dgm:pt>
    <dgm:pt modelId="{01C4179B-B437-5246-9ADE-F57FBE2B41A8}" type="pres">
      <dgm:prSet presAssocID="{C847FC6D-0347-EF43-BA57-987EFA26383F}" presName="connTx" presStyleLbl="parChTrans1D4" presStyleIdx="1" presStyleCnt="9"/>
      <dgm:spPr/>
    </dgm:pt>
    <dgm:pt modelId="{3785A53F-91E1-0F45-9EF1-C53BA0D0F1A9}" type="pres">
      <dgm:prSet presAssocID="{85EF0D7B-23B1-B143-A341-B5BD2E2CACD4}" presName="root2" presStyleCnt="0"/>
      <dgm:spPr/>
    </dgm:pt>
    <dgm:pt modelId="{185CF728-F865-A24C-904D-CB5ED1870DD7}" type="pres">
      <dgm:prSet presAssocID="{85EF0D7B-23B1-B143-A341-B5BD2E2CACD4}" presName="LevelTwoTextNode" presStyleLbl="node4" presStyleIdx="1" presStyleCnt="9" custScaleX="198440">
        <dgm:presLayoutVars>
          <dgm:chPref val="3"/>
        </dgm:presLayoutVars>
      </dgm:prSet>
      <dgm:spPr/>
    </dgm:pt>
    <dgm:pt modelId="{1F03039F-AAFE-E343-BC0B-0F061ECA0141}" type="pres">
      <dgm:prSet presAssocID="{85EF0D7B-23B1-B143-A341-B5BD2E2CACD4}" presName="level3hierChild" presStyleCnt="0"/>
      <dgm:spPr/>
    </dgm:pt>
    <dgm:pt modelId="{D76EAEC1-C71B-6643-831A-C9835FFE3FC5}" type="pres">
      <dgm:prSet presAssocID="{2C86D2D0-EFCB-C94A-B612-8AC8639028B5}" presName="conn2-1" presStyleLbl="parChTrans1D4" presStyleIdx="2" presStyleCnt="9"/>
      <dgm:spPr/>
    </dgm:pt>
    <dgm:pt modelId="{C69708F6-8766-4A49-ADFC-558A524DF3C4}" type="pres">
      <dgm:prSet presAssocID="{2C86D2D0-EFCB-C94A-B612-8AC8639028B5}" presName="connTx" presStyleLbl="parChTrans1D4" presStyleIdx="2" presStyleCnt="9"/>
      <dgm:spPr/>
    </dgm:pt>
    <dgm:pt modelId="{DBE8926A-E4F2-CD4A-A182-2127532316EB}" type="pres">
      <dgm:prSet presAssocID="{8EAA76B7-C629-F344-9C8D-EAE6FB821102}" presName="root2" presStyleCnt="0"/>
      <dgm:spPr/>
    </dgm:pt>
    <dgm:pt modelId="{9F68A4C1-BDB8-DC40-A6D6-4CAA29D99FDD}" type="pres">
      <dgm:prSet presAssocID="{8EAA76B7-C629-F344-9C8D-EAE6FB821102}" presName="LevelTwoTextNode" presStyleLbl="node4" presStyleIdx="2" presStyleCnt="9" custScaleX="200137">
        <dgm:presLayoutVars>
          <dgm:chPref val="3"/>
        </dgm:presLayoutVars>
      </dgm:prSet>
      <dgm:spPr/>
    </dgm:pt>
    <dgm:pt modelId="{CAC2B9AA-1EF4-3B4D-94D8-DB545B017AE0}" type="pres">
      <dgm:prSet presAssocID="{8EAA76B7-C629-F344-9C8D-EAE6FB821102}" presName="level3hierChild" presStyleCnt="0"/>
      <dgm:spPr/>
    </dgm:pt>
    <dgm:pt modelId="{C21C5CA8-E157-0044-AB3C-4CEE5FD7CAFC}" type="pres">
      <dgm:prSet presAssocID="{568683E0-E408-D144-940F-45A5C3372DB6}" presName="conn2-1" presStyleLbl="parChTrans1D3" presStyleIdx="1" presStyleCnt="4"/>
      <dgm:spPr/>
    </dgm:pt>
    <dgm:pt modelId="{A6CF590A-8BD4-AD46-8CB5-10DD7AA322C7}" type="pres">
      <dgm:prSet presAssocID="{568683E0-E408-D144-940F-45A5C3372DB6}" presName="connTx" presStyleLbl="parChTrans1D3" presStyleIdx="1" presStyleCnt="4"/>
      <dgm:spPr/>
    </dgm:pt>
    <dgm:pt modelId="{93F3C6E3-6E7B-C349-A0E2-14CB4F345135}" type="pres">
      <dgm:prSet presAssocID="{1F816531-48E2-BD48-BA27-13B5AB933245}" presName="root2" presStyleCnt="0"/>
      <dgm:spPr/>
    </dgm:pt>
    <dgm:pt modelId="{C0CB2A81-2410-DD4B-852C-9CFE10AFF86A}" type="pres">
      <dgm:prSet presAssocID="{1F816531-48E2-BD48-BA27-13B5AB933245}" presName="LevelTwoTextNode" presStyleLbl="node3" presStyleIdx="1" presStyleCnt="4" custScaleX="119150">
        <dgm:presLayoutVars>
          <dgm:chPref val="3"/>
        </dgm:presLayoutVars>
      </dgm:prSet>
      <dgm:spPr/>
    </dgm:pt>
    <dgm:pt modelId="{1C6E1B0C-CDEE-284B-8D25-C7BAC84B633E}" type="pres">
      <dgm:prSet presAssocID="{1F816531-48E2-BD48-BA27-13B5AB933245}" presName="level3hierChild" presStyleCnt="0"/>
      <dgm:spPr/>
    </dgm:pt>
    <dgm:pt modelId="{E186F8C8-3C39-D74E-98CF-CFF05A7B9E3A}" type="pres">
      <dgm:prSet presAssocID="{34854448-7082-9841-B2D8-97B7BBA58FEA}" presName="conn2-1" presStyleLbl="parChTrans1D4" presStyleIdx="3" presStyleCnt="9"/>
      <dgm:spPr/>
    </dgm:pt>
    <dgm:pt modelId="{EB52A769-5A76-6149-9259-E595A80DFF3F}" type="pres">
      <dgm:prSet presAssocID="{34854448-7082-9841-B2D8-97B7BBA58FEA}" presName="connTx" presStyleLbl="parChTrans1D4" presStyleIdx="3" presStyleCnt="9"/>
      <dgm:spPr/>
    </dgm:pt>
    <dgm:pt modelId="{9982B689-B73B-BD44-AB01-2D04F6A3CA1E}" type="pres">
      <dgm:prSet presAssocID="{0BC921C8-7C98-6440-93ED-B58CF1A4DDC8}" presName="root2" presStyleCnt="0"/>
      <dgm:spPr/>
    </dgm:pt>
    <dgm:pt modelId="{B24F2A05-72F8-9B4B-832F-BAEF99DC8486}" type="pres">
      <dgm:prSet presAssocID="{0BC921C8-7C98-6440-93ED-B58CF1A4DDC8}" presName="LevelTwoTextNode" presStyleLbl="node4" presStyleIdx="3" presStyleCnt="9" custScaleX="201834">
        <dgm:presLayoutVars>
          <dgm:chPref val="3"/>
        </dgm:presLayoutVars>
      </dgm:prSet>
      <dgm:spPr/>
    </dgm:pt>
    <dgm:pt modelId="{759D048E-B110-0445-BCDB-418B78AA722C}" type="pres">
      <dgm:prSet presAssocID="{0BC921C8-7C98-6440-93ED-B58CF1A4DDC8}" presName="level3hierChild" presStyleCnt="0"/>
      <dgm:spPr/>
    </dgm:pt>
    <dgm:pt modelId="{AA944D9A-AACC-3049-8F1E-59DAA838C9EE}" type="pres">
      <dgm:prSet presAssocID="{CD53507B-2DEA-054A-84E5-C77A801FD816}" presName="conn2-1" presStyleLbl="parChTrans1D2" presStyleIdx="1" presStyleCnt="2"/>
      <dgm:spPr/>
    </dgm:pt>
    <dgm:pt modelId="{513599E7-F557-2A43-8C13-B1A0AB8824D1}" type="pres">
      <dgm:prSet presAssocID="{CD53507B-2DEA-054A-84E5-C77A801FD816}" presName="connTx" presStyleLbl="parChTrans1D2" presStyleIdx="1" presStyleCnt="2"/>
      <dgm:spPr/>
    </dgm:pt>
    <dgm:pt modelId="{5F6CCEE7-DAF8-FC43-BA94-E206EF8D16E0}" type="pres">
      <dgm:prSet presAssocID="{31D97039-B427-524A-8617-C05F2F92B465}" presName="root2" presStyleCnt="0"/>
      <dgm:spPr/>
    </dgm:pt>
    <dgm:pt modelId="{B817F38C-07C5-CB40-BC5F-DEBA98A3928B}" type="pres">
      <dgm:prSet presAssocID="{31D97039-B427-524A-8617-C05F2F92B465}" presName="LevelTwoTextNode" presStyleLbl="node2" presStyleIdx="1" presStyleCnt="2" custScaleX="219452">
        <dgm:presLayoutVars>
          <dgm:chPref val="3"/>
        </dgm:presLayoutVars>
      </dgm:prSet>
      <dgm:spPr/>
    </dgm:pt>
    <dgm:pt modelId="{29C39BD4-AA2A-A749-867C-1FA84CF47048}" type="pres">
      <dgm:prSet presAssocID="{31D97039-B427-524A-8617-C05F2F92B465}" presName="level3hierChild" presStyleCnt="0"/>
      <dgm:spPr/>
    </dgm:pt>
    <dgm:pt modelId="{4EA842F2-CA69-8745-9345-1BE7A7840F4F}" type="pres">
      <dgm:prSet presAssocID="{DB58AB1C-B72A-DC41-BD7C-D9B7525C53B1}" presName="conn2-1" presStyleLbl="parChTrans1D3" presStyleIdx="2" presStyleCnt="4"/>
      <dgm:spPr/>
    </dgm:pt>
    <dgm:pt modelId="{F05B36DC-7601-9D40-9533-4C86716B9CF3}" type="pres">
      <dgm:prSet presAssocID="{DB58AB1C-B72A-DC41-BD7C-D9B7525C53B1}" presName="connTx" presStyleLbl="parChTrans1D3" presStyleIdx="2" presStyleCnt="4"/>
      <dgm:spPr/>
    </dgm:pt>
    <dgm:pt modelId="{A4583D28-18B6-3C44-BCEF-51D6338F4D95}" type="pres">
      <dgm:prSet presAssocID="{0256EDF5-7014-D64C-B087-0FC139D53745}" presName="root2" presStyleCnt="0"/>
      <dgm:spPr/>
    </dgm:pt>
    <dgm:pt modelId="{6CCFCE41-53E2-B64D-8F33-875D10432846}" type="pres">
      <dgm:prSet presAssocID="{0256EDF5-7014-D64C-B087-0FC139D53745}" presName="LevelTwoTextNode" presStyleLbl="node3" presStyleIdx="2" presStyleCnt="4" custScaleX="110948">
        <dgm:presLayoutVars>
          <dgm:chPref val="3"/>
        </dgm:presLayoutVars>
      </dgm:prSet>
      <dgm:spPr/>
    </dgm:pt>
    <dgm:pt modelId="{371394FD-8B08-0F47-90F8-0C90A28B0B23}" type="pres">
      <dgm:prSet presAssocID="{0256EDF5-7014-D64C-B087-0FC139D53745}" presName="level3hierChild" presStyleCnt="0"/>
      <dgm:spPr/>
    </dgm:pt>
    <dgm:pt modelId="{06B803CA-B5CD-6E4B-8BAF-F42E6CB3236B}" type="pres">
      <dgm:prSet presAssocID="{A532D0CA-AC14-3A44-AC37-6C0AA4A9B663}" presName="conn2-1" presStyleLbl="parChTrans1D4" presStyleIdx="4" presStyleCnt="9"/>
      <dgm:spPr/>
    </dgm:pt>
    <dgm:pt modelId="{CF383222-C68A-2342-89D0-2A19A62A1501}" type="pres">
      <dgm:prSet presAssocID="{A532D0CA-AC14-3A44-AC37-6C0AA4A9B663}" presName="connTx" presStyleLbl="parChTrans1D4" presStyleIdx="4" presStyleCnt="9"/>
      <dgm:spPr/>
    </dgm:pt>
    <dgm:pt modelId="{17E752BE-C25C-2346-A515-5C745F860C6A}" type="pres">
      <dgm:prSet presAssocID="{A73F5401-BF73-5748-82ED-EFE3D03A48CC}" presName="root2" presStyleCnt="0"/>
      <dgm:spPr/>
    </dgm:pt>
    <dgm:pt modelId="{99E5258F-4F9D-834A-A99A-602105508FBE}" type="pres">
      <dgm:prSet presAssocID="{A73F5401-BF73-5748-82ED-EFE3D03A48CC}" presName="LevelTwoTextNode" presStyleLbl="node4" presStyleIdx="4" presStyleCnt="9" custScaleX="200562">
        <dgm:presLayoutVars>
          <dgm:chPref val="3"/>
        </dgm:presLayoutVars>
      </dgm:prSet>
      <dgm:spPr/>
    </dgm:pt>
    <dgm:pt modelId="{53B90E6E-0AE6-D644-9FA3-11D19AC9C38F}" type="pres">
      <dgm:prSet presAssocID="{A73F5401-BF73-5748-82ED-EFE3D03A48CC}" presName="level3hierChild" presStyleCnt="0"/>
      <dgm:spPr/>
    </dgm:pt>
    <dgm:pt modelId="{3ECBB39E-6366-3542-AD78-7E5CE229F308}" type="pres">
      <dgm:prSet presAssocID="{2ACD613E-C104-AE4B-AF89-8EC7BD1FCCF3}" presName="conn2-1" presStyleLbl="parChTrans1D4" presStyleIdx="5" presStyleCnt="9"/>
      <dgm:spPr/>
    </dgm:pt>
    <dgm:pt modelId="{DFF8F90B-6186-9D47-A946-B691B73A3A17}" type="pres">
      <dgm:prSet presAssocID="{2ACD613E-C104-AE4B-AF89-8EC7BD1FCCF3}" presName="connTx" presStyleLbl="parChTrans1D4" presStyleIdx="5" presStyleCnt="9"/>
      <dgm:spPr/>
    </dgm:pt>
    <dgm:pt modelId="{381A9179-E541-CA40-A7F7-0D25C6D74F1C}" type="pres">
      <dgm:prSet presAssocID="{07B03843-EB32-AD4B-9C18-AC0D340A86BA}" presName="root2" presStyleCnt="0"/>
      <dgm:spPr/>
    </dgm:pt>
    <dgm:pt modelId="{5DD365A8-B3CD-984E-93DD-A98230006491}" type="pres">
      <dgm:prSet presAssocID="{07B03843-EB32-AD4B-9C18-AC0D340A86BA}" presName="LevelTwoTextNode" presStyleLbl="node4" presStyleIdx="5" presStyleCnt="9" custScaleX="200562">
        <dgm:presLayoutVars>
          <dgm:chPref val="3"/>
        </dgm:presLayoutVars>
      </dgm:prSet>
      <dgm:spPr/>
    </dgm:pt>
    <dgm:pt modelId="{1D78408C-009D-E243-A8E9-C5D687E7AC42}" type="pres">
      <dgm:prSet presAssocID="{07B03843-EB32-AD4B-9C18-AC0D340A86BA}" presName="level3hierChild" presStyleCnt="0"/>
      <dgm:spPr/>
    </dgm:pt>
    <dgm:pt modelId="{F435A478-4189-DE4B-B0E0-27E6CB9CE4D7}" type="pres">
      <dgm:prSet presAssocID="{AE60A2DF-10F2-EF44-AD76-83F64A2C3FB9}" presName="conn2-1" presStyleLbl="parChTrans1D4" presStyleIdx="6" presStyleCnt="9"/>
      <dgm:spPr/>
    </dgm:pt>
    <dgm:pt modelId="{2D29D3C0-8270-6742-95AA-CFB739D5507F}" type="pres">
      <dgm:prSet presAssocID="{AE60A2DF-10F2-EF44-AD76-83F64A2C3FB9}" presName="connTx" presStyleLbl="parChTrans1D4" presStyleIdx="6" presStyleCnt="9"/>
      <dgm:spPr/>
    </dgm:pt>
    <dgm:pt modelId="{26253666-D77F-F34D-8F57-C3B4CFADE517}" type="pres">
      <dgm:prSet presAssocID="{79066E2A-F4EE-024E-A5FE-B65F24F36137}" presName="root2" presStyleCnt="0"/>
      <dgm:spPr/>
    </dgm:pt>
    <dgm:pt modelId="{36447584-D659-D64C-AA2B-2B4D44CA187E}" type="pres">
      <dgm:prSet presAssocID="{79066E2A-F4EE-024E-A5FE-B65F24F36137}" presName="LevelTwoTextNode" presStyleLbl="node4" presStyleIdx="6" presStyleCnt="9" custScaleX="200562">
        <dgm:presLayoutVars>
          <dgm:chPref val="3"/>
        </dgm:presLayoutVars>
      </dgm:prSet>
      <dgm:spPr/>
    </dgm:pt>
    <dgm:pt modelId="{AADDFBCF-ED27-454C-B3A0-FE6BE4FA49B1}" type="pres">
      <dgm:prSet presAssocID="{79066E2A-F4EE-024E-A5FE-B65F24F36137}" presName="level3hierChild" presStyleCnt="0"/>
      <dgm:spPr/>
    </dgm:pt>
    <dgm:pt modelId="{7E70D9D9-F6C6-054A-B3F5-AFFAEABBCB53}" type="pres">
      <dgm:prSet presAssocID="{9B68A436-B97B-C248-90A4-E0BD68A08049}" presName="conn2-1" presStyleLbl="parChTrans1D4" presStyleIdx="7" presStyleCnt="9"/>
      <dgm:spPr/>
    </dgm:pt>
    <dgm:pt modelId="{DA022AAF-5701-B347-A88A-6A4136B86629}" type="pres">
      <dgm:prSet presAssocID="{9B68A436-B97B-C248-90A4-E0BD68A08049}" presName="connTx" presStyleLbl="parChTrans1D4" presStyleIdx="7" presStyleCnt="9"/>
      <dgm:spPr/>
    </dgm:pt>
    <dgm:pt modelId="{C8982B59-BED3-D342-B901-582046D68CCE}" type="pres">
      <dgm:prSet presAssocID="{B2DA19D3-7AC8-7740-8C9F-ABA965A450CD}" presName="root2" presStyleCnt="0"/>
      <dgm:spPr/>
    </dgm:pt>
    <dgm:pt modelId="{2AD063DE-9C96-8046-93F9-F94607C85506}" type="pres">
      <dgm:prSet presAssocID="{B2DA19D3-7AC8-7740-8C9F-ABA965A450CD}" presName="LevelTwoTextNode" presStyleLbl="node4" presStyleIdx="7" presStyleCnt="9" custScaleX="200562">
        <dgm:presLayoutVars>
          <dgm:chPref val="3"/>
        </dgm:presLayoutVars>
      </dgm:prSet>
      <dgm:spPr/>
    </dgm:pt>
    <dgm:pt modelId="{BAC04E20-2BC2-7F47-A1E9-C386B52139DD}" type="pres">
      <dgm:prSet presAssocID="{B2DA19D3-7AC8-7740-8C9F-ABA965A450CD}" presName="level3hierChild" presStyleCnt="0"/>
      <dgm:spPr/>
    </dgm:pt>
    <dgm:pt modelId="{0AF50DFE-5CF2-9C43-85D6-8A00B85AA649}" type="pres">
      <dgm:prSet presAssocID="{141791E0-87D2-C94D-8BF9-0B7368FE2F65}" presName="conn2-1" presStyleLbl="parChTrans1D3" presStyleIdx="3" presStyleCnt="4"/>
      <dgm:spPr/>
    </dgm:pt>
    <dgm:pt modelId="{2F2607C7-374A-E747-84B1-6FB1D00E2FEA}" type="pres">
      <dgm:prSet presAssocID="{141791E0-87D2-C94D-8BF9-0B7368FE2F65}" presName="connTx" presStyleLbl="parChTrans1D3" presStyleIdx="3" presStyleCnt="4"/>
      <dgm:spPr/>
    </dgm:pt>
    <dgm:pt modelId="{D4C2BE97-3656-EA46-A795-BD2870F05594}" type="pres">
      <dgm:prSet presAssocID="{F69687CC-8D4F-F54B-BFED-E09B2CF6614E}" presName="root2" presStyleCnt="0"/>
      <dgm:spPr/>
    </dgm:pt>
    <dgm:pt modelId="{EC555967-C7A4-0544-9F0E-1566E71B4246}" type="pres">
      <dgm:prSet presAssocID="{F69687CC-8D4F-F54B-BFED-E09B2CF6614E}" presName="LevelTwoTextNode" presStyleLbl="node3" presStyleIdx="3" presStyleCnt="4" custScaleX="109999">
        <dgm:presLayoutVars>
          <dgm:chPref val="3"/>
        </dgm:presLayoutVars>
      </dgm:prSet>
      <dgm:spPr/>
    </dgm:pt>
    <dgm:pt modelId="{67266166-EEBD-6640-B2D9-45F2BEFE58EE}" type="pres">
      <dgm:prSet presAssocID="{F69687CC-8D4F-F54B-BFED-E09B2CF6614E}" presName="level3hierChild" presStyleCnt="0"/>
      <dgm:spPr/>
    </dgm:pt>
    <dgm:pt modelId="{0161647B-CBD3-BF41-8FBE-46128999C872}" type="pres">
      <dgm:prSet presAssocID="{2D60D45C-DBF8-E045-BD7E-ECC9B71E6A11}" presName="conn2-1" presStyleLbl="parChTrans1D4" presStyleIdx="8" presStyleCnt="9"/>
      <dgm:spPr/>
    </dgm:pt>
    <dgm:pt modelId="{94602FB3-8C99-CC43-B6D5-A5D8AB04DBF7}" type="pres">
      <dgm:prSet presAssocID="{2D60D45C-DBF8-E045-BD7E-ECC9B71E6A11}" presName="connTx" presStyleLbl="parChTrans1D4" presStyleIdx="8" presStyleCnt="9"/>
      <dgm:spPr/>
    </dgm:pt>
    <dgm:pt modelId="{487ADAE0-55DF-2F4B-90B1-622F291DE5B0}" type="pres">
      <dgm:prSet presAssocID="{021FCFC6-D4FD-0A4E-AEC7-78170CD47AC5}" presName="root2" presStyleCnt="0"/>
      <dgm:spPr/>
    </dgm:pt>
    <dgm:pt modelId="{EDA7F4A0-DFD1-2F4B-9125-82E8D504B541}" type="pres">
      <dgm:prSet presAssocID="{021FCFC6-D4FD-0A4E-AEC7-78170CD47AC5}" presName="LevelTwoTextNode" presStyleLbl="node4" presStyleIdx="8" presStyleCnt="9" custScaleX="201847">
        <dgm:presLayoutVars>
          <dgm:chPref val="3"/>
        </dgm:presLayoutVars>
      </dgm:prSet>
      <dgm:spPr/>
    </dgm:pt>
    <dgm:pt modelId="{0FEBA90D-CAD1-1049-A837-774A9BAA1B4F}" type="pres">
      <dgm:prSet presAssocID="{021FCFC6-D4FD-0A4E-AEC7-78170CD47AC5}" presName="level3hierChild" presStyleCnt="0"/>
      <dgm:spPr/>
    </dgm:pt>
  </dgm:ptLst>
  <dgm:cxnLst>
    <dgm:cxn modelId="{C6ED6002-A3DA-4746-AC70-38452C9BE4EC}" type="presOf" srcId="{2C86D2D0-EFCB-C94A-B612-8AC8639028B5}" destId="{C69708F6-8766-4A49-ADFC-558A524DF3C4}" srcOrd="1" destOrd="0" presId="urn:microsoft.com/office/officeart/2005/8/layout/hierarchy2"/>
    <dgm:cxn modelId="{67A6D408-6449-3248-BDED-28B79E64C533}" srcId="{5B7787E0-F86D-C548-9088-55913AADDC91}" destId="{85EF0D7B-23B1-B143-A341-B5BD2E2CACD4}" srcOrd="1" destOrd="0" parTransId="{C847FC6D-0347-EF43-BA57-987EFA26383F}" sibTransId="{85A55465-BC21-8049-BFA0-304661A83158}"/>
    <dgm:cxn modelId="{1AACBF09-A3EA-4842-A442-3C837D50038E}" type="presOf" srcId="{2D60D45C-DBF8-E045-BD7E-ECC9B71E6A11}" destId="{94602FB3-8C99-CC43-B6D5-A5D8AB04DBF7}" srcOrd="1" destOrd="0" presId="urn:microsoft.com/office/officeart/2005/8/layout/hierarchy2"/>
    <dgm:cxn modelId="{0A100F10-41B6-2245-89E2-E8B3CB4AA9D2}" type="presOf" srcId="{A651DA71-17A4-6B46-B1AD-6F640971C735}" destId="{12F7A4C8-A71A-1144-B3AE-CA41A6A1E75B}" srcOrd="0" destOrd="0" presId="urn:microsoft.com/office/officeart/2005/8/layout/hierarchy2"/>
    <dgm:cxn modelId="{224A7310-71EC-314B-A1F7-20FB0F01B3DB}" type="presOf" srcId="{2C86D2D0-EFCB-C94A-B612-8AC8639028B5}" destId="{D76EAEC1-C71B-6643-831A-C9835FFE3FC5}" srcOrd="0" destOrd="0" presId="urn:microsoft.com/office/officeart/2005/8/layout/hierarchy2"/>
    <dgm:cxn modelId="{9095EF1B-9941-0E4D-BF1B-873F9A9543D9}" type="presOf" srcId="{04D50EC7-A263-2A4E-BFDE-B377729ADD40}" destId="{F17CE875-670B-B54D-887A-B1CBCEF01483}" srcOrd="1" destOrd="0" presId="urn:microsoft.com/office/officeart/2005/8/layout/hierarchy2"/>
    <dgm:cxn modelId="{E0BF0A24-1305-5242-8733-FF963ACFD763}" srcId="{923C2609-4780-AD45-8AC8-D3287515A0A5}" destId="{A651DA71-17A4-6B46-B1AD-6F640971C735}" srcOrd="0" destOrd="0" parTransId="{04D50EC7-A263-2A4E-BFDE-B377729ADD40}" sibTransId="{B488ACD4-801A-8545-88C4-5A8F63F36D33}"/>
    <dgm:cxn modelId="{393A8C29-59B0-7743-8B1A-01950AD74A3C}" type="presOf" srcId="{54E53EBF-FEF1-A643-A746-9315E5AC438E}" destId="{E03A0A6F-2583-7141-BC2E-EE6C77D1D3EA}" srcOrd="0" destOrd="0" presId="urn:microsoft.com/office/officeart/2005/8/layout/hierarchy2"/>
    <dgm:cxn modelId="{7256A82C-426A-C542-99F2-9317480DB929}" srcId="{5B7787E0-F86D-C548-9088-55913AADDC91}" destId="{6DA92E42-7704-004F-8D2F-FAFB7F75D0D8}" srcOrd="0" destOrd="0" parTransId="{54E53EBF-FEF1-A643-A746-9315E5AC438E}" sibTransId="{09FC127C-F4BD-3149-9B97-E6A67B80FAAE}"/>
    <dgm:cxn modelId="{A86E1B36-6967-5E40-B745-1F83A0EBCC5A}" type="presOf" srcId="{A532D0CA-AC14-3A44-AC37-6C0AA4A9B663}" destId="{CF383222-C68A-2342-89D0-2A19A62A1501}" srcOrd="1" destOrd="0" presId="urn:microsoft.com/office/officeart/2005/8/layout/hierarchy2"/>
    <dgm:cxn modelId="{1B417A3D-3959-2744-8D66-D349352D15E3}" srcId="{0256EDF5-7014-D64C-B087-0FC139D53745}" destId="{79066E2A-F4EE-024E-A5FE-B65F24F36137}" srcOrd="2" destOrd="0" parTransId="{AE60A2DF-10F2-EF44-AD76-83F64A2C3FB9}" sibTransId="{3FB1A960-0461-724C-8D1C-8C73BCDAE4CA}"/>
    <dgm:cxn modelId="{85685241-7A63-0A42-8AD5-7CE20CA9C891}" type="presOf" srcId="{85EF0D7B-23B1-B143-A341-B5BD2E2CACD4}" destId="{185CF728-F865-A24C-904D-CB5ED1870DD7}" srcOrd="0" destOrd="0" presId="urn:microsoft.com/office/officeart/2005/8/layout/hierarchy2"/>
    <dgm:cxn modelId="{B1CEBB44-6F65-8C4F-B708-4FA3DE5680B2}" type="presOf" srcId="{B2DA19D3-7AC8-7740-8C9F-ABA965A450CD}" destId="{2AD063DE-9C96-8046-93F9-F94607C85506}" srcOrd="0" destOrd="0" presId="urn:microsoft.com/office/officeart/2005/8/layout/hierarchy2"/>
    <dgm:cxn modelId="{48149545-311F-0F48-BC33-A23101A76E88}" type="presOf" srcId="{34854448-7082-9841-B2D8-97B7BBA58FEA}" destId="{E186F8C8-3C39-D74E-98CF-CFF05A7B9E3A}" srcOrd="0" destOrd="0" presId="urn:microsoft.com/office/officeart/2005/8/layout/hierarchy2"/>
    <dgm:cxn modelId="{846DBA45-5F57-3C4B-B2A1-BB4BD720449A}" type="presOf" srcId="{79066E2A-F4EE-024E-A5FE-B65F24F36137}" destId="{36447584-D659-D64C-AA2B-2B4D44CA187E}" srcOrd="0" destOrd="0" presId="urn:microsoft.com/office/officeart/2005/8/layout/hierarchy2"/>
    <dgm:cxn modelId="{201A5252-161B-8C48-A6A1-0EEC66A350D1}" type="presOf" srcId="{9B68A436-B97B-C248-90A4-E0BD68A08049}" destId="{DA022AAF-5701-B347-A88A-6A4136B86629}" srcOrd="1" destOrd="0" presId="urn:microsoft.com/office/officeart/2005/8/layout/hierarchy2"/>
    <dgm:cxn modelId="{90551B54-F3D8-554D-9E48-7CC3AF3A43D8}" type="presOf" srcId="{7BBFF454-ED93-BF48-BC1F-68E97ACEE602}" destId="{29497A3E-CD1F-9A4B-BFEE-38A2A852B91F}" srcOrd="0" destOrd="0" presId="urn:microsoft.com/office/officeart/2005/8/layout/hierarchy2"/>
    <dgm:cxn modelId="{2BD79254-EC01-C345-B27F-081CB9AFCB2D}" srcId="{0256EDF5-7014-D64C-B087-0FC139D53745}" destId="{B2DA19D3-7AC8-7740-8C9F-ABA965A450CD}" srcOrd="3" destOrd="0" parTransId="{9B68A436-B97B-C248-90A4-E0BD68A08049}" sibTransId="{FECFC776-9ADA-B047-BB11-00C1EDDAD7BC}"/>
    <dgm:cxn modelId="{080AAF54-D2AC-924A-ABBD-0981D1B97750}" srcId="{31D97039-B427-524A-8617-C05F2F92B465}" destId="{F69687CC-8D4F-F54B-BFED-E09B2CF6614E}" srcOrd="1" destOrd="0" parTransId="{141791E0-87D2-C94D-8BF9-0B7368FE2F65}" sibTransId="{CEE6E3D2-666C-3745-B11D-6E970E0A0FD5}"/>
    <dgm:cxn modelId="{2C653E55-70B4-FB42-A6F8-4D09980FF35F}" type="presOf" srcId="{0256EDF5-7014-D64C-B087-0FC139D53745}" destId="{6CCFCE41-53E2-B64D-8F33-875D10432846}" srcOrd="0" destOrd="0" presId="urn:microsoft.com/office/officeart/2005/8/layout/hierarchy2"/>
    <dgm:cxn modelId="{D55BBF61-7740-B04B-93C9-B00C919C62A7}" type="presOf" srcId="{6DA92E42-7704-004F-8D2F-FAFB7F75D0D8}" destId="{ED10241E-892A-0A4C-82AB-06730B939A89}" srcOrd="0" destOrd="0" presId="urn:microsoft.com/office/officeart/2005/8/layout/hierarchy2"/>
    <dgm:cxn modelId="{39231063-FC0F-7E48-A83B-0387E9050E98}" type="presOf" srcId="{7BBFF454-ED93-BF48-BC1F-68E97ACEE602}" destId="{446EB118-DDA4-A343-8FDB-676FBE662865}" srcOrd="1" destOrd="0" presId="urn:microsoft.com/office/officeart/2005/8/layout/hierarchy2"/>
    <dgm:cxn modelId="{204B3E65-B4E1-CB41-8EF8-77B58D879CE5}" type="presOf" srcId="{F69687CC-8D4F-F54B-BFED-E09B2CF6614E}" destId="{EC555967-C7A4-0544-9F0E-1566E71B4246}" srcOrd="0" destOrd="0" presId="urn:microsoft.com/office/officeart/2005/8/layout/hierarchy2"/>
    <dgm:cxn modelId="{31937E6A-ADC9-7343-A14B-AC4A5DFBCA15}" type="presOf" srcId="{AE60A2DF-10F2-EF44-AD76-83F64A2C3FB9}" destId="{F435A478-4189-DE4B-B0E0-27E6CB9CE4D7}" srcOrd="0" destOrd="0" presId="urn:microsoft.com/office/officeart/2005/8/layout/hierarchy2"/>
    <dgm:cxn modelId="{695CCC77-D8B2-5640-B593-DABA0283E272}" type="presOf" srcId="{8EAA76B7-C629-F344-9C8D-EAE6FB821102}" destId="{9F68A4C1-BDB8-DC40-A6D6-4CAA29D99FDD}" srcOrd="0" destOrd="0" presId="urn:microsoft.com/office/officeart/2005/8/layout/hierarchy2"/>
    <dgm:cxn modelId="{BF48887D-EC43-294A-B877-01D19CF87276}" type="presOf" srcId="{54E53EBF-FEF1-A643-A746-9315E5AC438E}" destId="{6AEFD266-B9A0-1E4A-A4DF-DC50928A820E}" srcOrd="1" destOrd="0" presId="urn:microsoft.com/office/officeart/2005/8/layout/hierarchy2"/>
    <dgm:cxn modelId="{093D1A80-1FEB-5641-88B6-8D27F8EC7238}" type="presOf" srcId="{2D60D45C-DBF8-E045-BD7E-ECC9B71E6A11}" destId="{0161647B-CBD3-BF41-8FBE-46128999C872}" srcOrd="0" destOrd="0" presId="urn:microsoft.com/office/officeart/2005/8/layout/hierarchy2"/>
    <dgm:cxn modelId="{F4E1D787-916D-BF4C-B492-C35E786FA1DF}" type="presOf" srcId="{DB58AB1C-B72A-DC41-BD7C-D9B7525C53B1}" destId="{4EA842F2-CA69-8745-9345-1BE7A7840F4F}" srcOrd="0" destOrd="0" presId="urn:microsoft.com/office/officeart/2005/8/layout/hierarchy2"/>
    <dgm:cxn modelId="{60F2EE88-E337-D946-A653-3C8D79E0BF2E}" srcId="{F69687CC-8D4F-F54B-BFED-E09B2CF6614E}" destId="{021FCFC6-D4FD-0A4E-AEC7-78170CD47AC5}" srcOrd="0" destOrd="0" parTransId="{2D60D45C-DBF8-E045-BD7E-ECC9B71E6A11}" sibTransId="{F34F1DD4-B62C-5843-9A4A-B99A0E540256}"/>
    <dgm:cxn modelId="{2C27208A-0D1F-EB48-854D-E24B4C329209}" type="presOf" srcId="{568683E0-E408-D144-940F-45A5C3372DB6}" destId="{C21C5CA8-E157-0044-AB3C-4CEE5FD7CAFC}" srcOrd="0" destOrd="0" presId="urn:microsoft.com/office/officeart/2005/8/layout/hierarchy2"/>
    <dgm:cxn modelId="{6C64B98B-83B2-9B4B-87F8-1AF520CC629D}" srcId="{5B7787E0-F86D-C548-9088-55913AADDC91}" destId="{8EAA76B7-C629-F344-9C8D-EAE6FB821102}" srcOrd="2" destOrd="0" parTransId="{2C86D2D0-EFCB-C94A-B612-8AC8639028B5}" sibTransId="{26F3A7CD-806E-7D4B-90F2-60122E54AD6B}"/>
    <dgm:cxn modelId="{A120EC8B-ADB6-204C-8729-70759083CC61}" type="presOf" srcId="{31D97039-B427-524A-8617-C05F2F92B465}" destId="{B817F38C-07C5-CB40-BC5F-DEBA98A3928B}" srcOrd="0" destOrd="0" presId="urn:microsoft.com/office/officeart/2005/8/layout/hierarchy2"/>
    <dgm:cxn modelId="{55562A90-5029-0941-B983-55643A009A5F}" type="presOf" srcId="{C847FC6D-0347-EF43-BA57-987EFA26383F}" destId="{AC4C997D-947C-8C4B-B39D-E6FD048D5973}" srcOrd="0" destOrd="0" presId="urn:microsoft.com/office/officeart/2005/8/layout/hierarchy2"/>
    <dgm:cxn modelId="{712AEA96-608A-A545-9C57-F345552DD7EE}" type="presOf" srcId="{021FCFC6-D4FD-0A4E-AEC7-78170CD47AC5}" destId="{EDA7F4A0-DFD1-2F4B-9125-82E8D504B541}" srcOrd="0" destOrd="0" presId="urn:microsoft.com/office/officeart/2005/8/layout/hierarchy2"/>
    <dgm:cxn modelId="{D5528D9B-23A5-0843-BCF4-A760D10A37A7}" type="presOf" srcId="{568683E0-E408-D144-940F-45A5C3372DB6}" destId="{A6CF590A-8BD4-AD46-8CB5-10DD7AA322C7}" srcOrd="1" destOrd="0" presId="urn:microsoft.com/office/officeart/2005/8/layout/hierarchy2"/>
    <dgm:cxn modelId="{BB5A789C-84DE-FB46-BF77-F26BBE930A4A}" srcId="{0C97A085-E614-D247-9A13-FB56EA6EF286}" destId="{923C2609-4780-AD45-8AC8-D3287515A0A5}" srcOrd="0" destOrd="0" parTransId="{63E49B3E-4CA9-F543-8DA6-0F221D2FDFA0}" sibTransId="{93BD2500-8AB2-6440-8A18-5810C323799C}"/>
    <dgm:cxn modelId="{8F7D10A3-1B9C-0F4A-BD38-32E0D5E133E0}" type="presOf" srcId="{DB58AB1C-B72A-DC41-BD7C-D9B7525C53B1}" destId="{F05B36DC-7601-9D40-9533-4C86716B9CF3}" srcOrd="1" destOrd="0" presId="urn:microsoft.com/office/officeart/2005/8/layout/hierarchy2"/>
    <dgm:cxn modelId="{57200BAA-8FDE-DA43-B12A-8F5E45BF7C03}" type="presOf" srcId="{2ACD613E-C104-AE4B-AF89-8EC7BD1FCCF3}" destId="{DFF8F90B-6186-9D47-A946-B691B73A3A17}" srcOrd="1" destOrd="0" presId="urn:microsoft.com/office/officeart/2005/8/layout/hierarchy2"/>
    <dgm:cxn modelId="{5A6C52AD-B9AA-C640-A0E7-ADA15D0D57E4}" type="presOf" srcId="{0C97A085-E614-D247-9A13-FB56EA6EF286}" destId="{641563EF-6429-574D-A445-94B4AF4EF0CC}" srcOrd="0" destOrd="0" presId="urn:microsoft.com/office/officeart/2005/8/layout/hierarchy2"/>
    <dgm:cxn modelId="{0BDB53AE-29ED-D44D-9296-D4B1F0FD87E6}" type="presOf" srcId="{AE60A2DF-10F2-EF44-AD76-83F64A2C3FB9}" destId="{2D29D3C0-8270-6742-95AA-CFB739D5507F}" srcOrd="1" destOrd="0" presId="urn:microsoft.com/office/officeart/2005/8/layout/hierarchy2"/>
    <dgm:cxn modelId="{DE9C8EAE-CD56-BE40-9118-F0AC1D05B076}" type="presOf" srcId="{A532D0CA-AC14-3A44-AC37-6C0AA4A9B663}" destId="{06B803CA-B5CD-6E4B-8BAF-F42E6CB3236B}" srcOrd="0" destOrd="0" presId="urn:microsoft.com/office/officeart/2005/8/layout/hierarchy2"/>
    <dgm:cxn modelId="{FF92CDAF-5AD7-5D40-BD68-ACA72F432C7D}" type="presOf" srcId="{C847FC6D-0347-EF43-BA57-987EFA26383F}" destId="{01C4179B-B437-5246-9ADE-F57FBE2B41A8}" srcOrd="1" destOrd="0" presId="urn:microsoft.com/office/officeart/2005/8/layout/hierarchy2"/>
    <dgm:cxn modelId="{F489D6B3-02BF-2349-BC46-4C897E103469}" type="presOf" srcId="{141791E0-87D2-C94D-8BF9-0B7368FE2F65}" destId="{2F2607C7-374A-E747-84B1-6FB1D00E2FEA}" srcOrd="1" destOrd="0" presId="urn:microsoft.com/office/officeart/2005/8/layout/hierarchy2"/>
    <dgm:cxn modelId="{ACC7ACB4-0F06-4C4F-AF85-F54882FDE528}" srcId="{31D97039-B427-524A-8617-C05F2F92B465}" destId="{0256EDF5-7014-D64C-B087-0FC139D53745}" srcOrd="0" destOrd="0" parTransId="{DB58AB1C-B72A-DC41-BD7C-D9B7525C53B1}" sibTransId="{1219E906-E69B-A544-9DD6-2BF5837563C6}"/>
    <dgm:cxn modelId="{A13B25B6-7E1C-C24F-B15A-CE45C9CD294B}" type="presOf" srcId="{2ACD613E-C104-AE4B-AF89-8EC7BD1FCCF3}" destId="{3ECBB39E-6366-3542-AD78-7E5CE229F308}" srcOrd="0" destOrd="0" presId="urn:microsoft.com/office/officeart/2005/8/layout/hierarchy2"/>
    <dgm:cxn modelId="{F9BCB4C1-9098-524C-B599-60A71EFF39F0}" type="presOf" srcId="{141791E0-87D2-C94D-8BF9-0B7368FE2F65}" destId="{0AF50DFE-5CF2-9C43-85D6-8A00B85AA649}" srcOrd="0" destOrd="0" presId="urn:microsoft.com/office/officeart/2005/8/layout/hierarchy2"/>
    <dgm:cxn modelId="{3DC595C9-1287-6E4B-9FB1-1523D22D97FB}" type="presOf" srcId="{A73F5401-BF73-5748-82ED-EFE3D03A48CC}" destId="{99E5258F-4F9D-834A-A99A-602105508FBE}" srcOrd="0" destOrd="0" presId="urn:microsoft.com/office/officeart/2005/8/layout/hierarchy2"/>
    <dgm:cxn modelId="{89B609D2-3737-D148-A9C8-26B0CEEE3CDA}" type="presOf" srcId="{1F816531-48E2-BD48-BA27-13B5AB933245}" destId="{C0CB2A81-2410-DD4B-852C-9CFE10AFF86A}" srcOrd="0" destOrd="0" presId="urn:microsoft.com/office/officeart/2005/8/layout/hierarchy2"/>
    <dgm:cxn modelId="{169D4DD9-5500-5D4A-A531-CECD0E09DC34}" srcId="{0256EDF5-7014-D64C-B087-0FC139D53745}" destId="{07B03843-EB32-AD4B-9C18-AC0D340A86BA}" srcOrd="1" destOrd="0" parTransId="{2ACD613E-C104-AE4B-AF89-8EC7BD1FCCF3}" sibTransId="{817FEA88-15BA-7948-BDA4-06E5A7D50064}"/>
    <dgm:cxn modelId="{8685EFDA-9D8F-B640-B72B-B9A8C2281A1C}" type="presOf" srcId="{34854448-7082-9841-B2D8-97B7BBA58FEA}" destId="{EB52A769-5A76-6149-9259-E595A80DFF3F}" srcOrd="1" destOrd="0" presId="urn:microsoft.com/office/officeart/2005/8/layout/hierarchy2"/>
    <dgm:cxn modelId="{267B81E2-85FB-744E-A2B7-B60DBD8C96D4}" type="presOf" srcId="{04D50EC7-A263-2A4E-BFDE-B377729ADD40}" destId="{20ADF1F0-0172-8B43-8A53-C5F829014A43}" srcOrd="0" destOrd="0" presId="urn:microsoft.com/office/officeart/2005/8/layout/hierarchy2"/>
    <dgm:cxn modelId="{ADEFABE5-BCAB-A547-A6F3-6CE5ACF60E35}" srcId="{1F816531-48E2-BD48-BA27-13B5AB933245}" destId="{0BC921C8-7C98-6440-93ED-B58CF1A4DDC8}" srcOrd="0" destOrd="0" parTransId="{34854448-7082-9841-B2D8-97B7BBA58FEA}" sibTransId="{09F3ED2F-BD4E-974B-AB4D-EB8400E800FC}"/>
    <dgm:cxn modelId="{6CC3D9E6-3543-7642-9A7D-1CEB464A1FB1}" type="presOf" srcId="{923C2609-4780-AD45-8AC8-D3287515A0A5}" destId="{57F3B0BE-DAB0-1748-97A3-7488EA6BC68C}" srcOrd="0" destOrd="0" presId="urn:microsoft.com/office/officeart/2005/8/layout/hierarchy2"/>
    <dgm:cxn modelId="{E884ACEA-E788-6642-AEAE-C6F6D535450B}" type="presOf" srcId="{07B03843-EB32-AD4B-9C18-AC0D340A86BA}" destId="{5DD365A8-B3CD-984E-93DD-A98230006491}" srcOrd="0" destOrd="0" presId="urn:microsoft.com/office/officeart/2005/8/layout/hierarchy2"/>
    <dgm:cxn modelId="{A47A6CEC-4145-6F47-B747-E8A7D586248D}" type="presOf" srcId="{CD53507B-2DEA-054A-84E5-C77A801FD816}" destId="{AA944D9A-AACC-3049-8F1E-59DAA838C9EE}" srcOrd="0" destOrd="0" presId="urn:microsoft.com/office/officeart/2005/8/layout/hierarchy2"/>
    <dgm:cxn modelId="{C99559F0-473C-1E4F-A7EE-935187EB84FF}" srcId="{923C2609-4780-AD45-8AC8-D3287515A0A5}" destId="{31D97039-B427-524A-8617-C05F2F92B465}" srcOrd="1" destOrd="0" parTransId="{CD53507B-2DEA-054A-84E5-C77A801FD816}" sibTransId="{B6883EC9-934A-2C40-8367-DAF8EA6C2737}"/>
    <dgm:cxn modelId="{F8A0E5F2-FEFA-BC42-91E3-728B256C8CF2}" srcId="{A651DA71-17A4-6B46-B1AD-6F640971C735}" destId="{5B7787E0-F86D-C548-9088-55913AADDC91}" srcOrd="0" destOrd="0" parTransId="{7BBFF454-ED93-BF48-BC1F-68E97ACEE602}" sibTransId="{1466D1A8-2921-EE4B-B483-232AB688E8B5}"/>
    <dgm:cxn modelId="{A68CDEF4-056E-8349-AE8A-AD716CC4D1A7}" type="presOf" srcId="{9B68A436-B97B-C248-90A4-E0BD68A08049}" destId="{7E70D9D9-F6C6-054A-B3F5-AFFAEABBCB53}" srcOrd="0" destOrd="0" presId="urn:microsoft.com/office/officeart/2005/8/layout/hierarchy2"/>
    <dgm:cxn modelId="{5EB41AF6-BA14-5747-ACCC-631C006A17B3}" type="presOf" srcId="{0BC921C8-7C98-6440-93ED-B58CF1A4DDC8}" destId="{B24F2A05-72F8-9B4B-832F-BAEF99DC8486}" srcOrd="0" destOrd="0" presId="urn:microsoft.com/office/officeart/2005/8/layout/hierarchy2"/>
    <dgm:cxn modelId="{E8A8B2F8-8D09-1844-9005-5A1AD886F3E8}" srcId="{0256EDF5-7014-D64C-B087-0FC139D53745}" destId="{A73F5401-BF73-5748-82ED-EFE3D03A48CC}" srcOrd="0" destOrd="0" parTransId="{A532D0CA-AC14-3A44-AC37-6C0AA4A9B663}" sibTransId="{B6E6191F-B52C-5E44-B9F9-404F52F3D158}"/>
    <dgm:cxn modelId="{ECB6F3FC-01A2-9740-A55B-F5C9A9C8A504}" srcId="{A651DA71-17A4-6B46-B1AD-6F640971C735}" destId="{1F816531-48E2-BD48-BA27-13B5AB933245}" srcOrd="1" destOrd="0" parTransId="{568683E0-E408-D144-940F-45A5C3372DB6}" sibTransId="{6D504860-B871-584C-8991-C8A20CCD8000}"/>
    <dgm:cxn modelId="{9B7E02FE-C5B7-714B-97D9-4E7C0C66A079}" type="presOf" srcId="{CD53507B-2DEA-054A-84E5-C77A801FD816}" destId="{513599E7-F557-2A43-8C13-B1A0AB8824D1}" srcOrd="1" destOrd="0" presId="urn:microsoft.com/office/officeart/2005/8/layout/hierarchy2"/>
    <dgm:cxn modelId="{3098CBFF-F0EA-E542-94EE-A2DBCD68FD08}" type="presOf" srcId="{5B7787E0-F86D-C548-9088-55913AADDC91}" destId="{BA393815-59F8-7D47-896B-D765BBEE4226}" srcOrd="0" destOrd="0" presId="urn:microsoft.com/office/officeart/2005/8/layout/hierarchy2"/>
    <dgm:cxn modelId="{95060984-F9F6-9F47-B6B2-823EB52EA205}" type="presParOf" srcId="{641563EF-6429-574D-A445-94B4AF4EF0CC}" destId="{610FF9A2-B4F0-AE47-94B3-01885A6036EE}" srcOrd="0" destOrd="0" presId="urn:microsoft.com/office/officeart/2005/8/layout/hierarchy2"/>
    <dgm:cxn modelId="{323AAD72-8792-B543-9ADD-1E2217D2BBE8}" type="presParOf" srcId="{610FF9A2-B4F0-AE47-94B3-01885A6036EE}" destId="{57F3B0BE-DAB0-1748-97A3-7488EA6BC68C}" srcOrd="0" destOrd="0" presId="urn:microsoft.com/office/officeart/2005/8/layout/hierarchy2"/>
    <dgm:cxn modelId="{EF19E0BF-3F59-4B4E-ADAD-0A9B5F29988B}" type="presParOf" srcId="{610FF9A2-B4F0-AE47-94B3-01885A6036EE}" destId="{835BD463-8D50-9247-B1D6-62353CCAC326}" srcOrd="1" destOrd="0" presId="urn:microsoft.com/office/officeart/2005/8/layout/hierarchy2"/>
    <dgm:cxn modelId="{D5EC3D5B-A792-BF41-8F25-A102A061FAFB}" type="presParOf" srcId="{835BD463-8D50-9247-B1D6-62353CCAC326}" destId="{20ADF1F0-0172-8B43-8A53-C5F829014A43}" srcOrd="0" destOrd="0" presId="urn:microsoft.com/office/officeart/2005/8/layout/hierarchy2"/>
    <dgm:cxn modelId="{6C7A5DAE-E8A2-7542-AC40-A49FC49689EE}" type="presParOf" srcId="{20ADF1F0-0172-8B43-8A53-C5F829014A43}" destId="{F17CE875-670B-B54D-887A-B1CBCEF01483}" srcOrd="0" destOrd="0" presId="urn:microsoft.com/office/officeart/2005/8/layout/hierarchy2"/>
    <dgm:cxn modelId="{26459529-FAE3-4F48-B228-C5EEED4360EB}" type="presParOf" srcId="{835BD463-8D50-9247-B1D6-62353CCAC326}" destId="{74A09243-60FB-A146-8EB5-8BA754F6BC15}" srcOrd="1" destOrd="0" presId="urn:microsoft.com/office/officeart/2005/8/layout/hierarchy2"/>
    <dgm:cxn modelId="{2B6773AD-C145-F440-96DB-A95D1D948B6D}" type="presParOf" srcId="{74A09243-60FB-A146-8EB5-8BA754F6BC15}" destId="{12F7A4C8-A71A-1144-B3AE-CA41A6A1E75B}" srcOrd="0" destOrd="0" presId="urn:microsoft.com/office/officeart/2005/8/layout/hierarchy2"/>
    <dgm:cxn modelId="{176AD0B4-7117-EF49-9B5F-CBA630411928}" type="presParOf" srcId="{74A09243-60FB-A146-8EB5-8BA754F6BC15}" destId="{05FEAE39-DAED-0B4A-9F95-F36731EC95AC}" srcOrd="1" destOrd="0" presId="urn:microsoft.com/office/officeart/2005/8/layout/hierarchy2"/>
    <dgm:cxn modelId="{D7B6697E-74B2-1446-8E57-5C3A1C19AC21}" type="presParOf" srcId="{05FEAE39-DAED-0B4A-9F95-F36731EC95AC}" destId="{29497A3E-CD1F-9A4B-BFEE-38A2A852B91F}" srcOrd="0" destOrd="0" presId="urn:microsoft.com/office/officeart/2005/8/layout/hierarchy2"/>
    <dgm:cxn modelId="{D239D919-7476-F343-A906-5F01170D2CBE}" type="presParOf" srcId="{29497A3E-CD1F-9A4B-BFEE-38A2A852B91F}" destId="{446EB118-DDA4-A343-8FDB-676FBE662865}" srcOrd="0" destOrd="0" presId="urn:microsoft.com/office/officeart/2005/8/layout/hierarchy2"/>
    <dgm:cxn modelId="{179D2944-0E39-3F4E-A0AB-8FF51557F483}" type="presParOf" srcId="{05FEAE39-DAED-0B4A-9F95-F36731EC95AC}" destId="{C44CF174-69B9-C745-98E3-589FE9BDC1FB}" srcOrd="1" destOrd="0" presId="urn:microsoft.com/office/officeart/2005/8/layout/hierarchy2"/>
    <dgm:cxn modelId="{74D0A77D-8B38-6D46-9180-38732454BBBC}" type="presParOf" srcId="{C44CF174-69B9-C745-98E3-589FE9BDC1FB}" destId="{BA393815-59F8-7D47-896B-D765BBEE4226}" srcOrd="0" destOrd="0" presId="urn:microsoft.com/office/officeart/2005/8/layout/hierarchy2"/>
    <dgm:cxn modelId="{81B6FBC4-2407-7E40-BC73-74F908252829}" type="presParOf" srcId="{C44CF174-69B9-C745-98E3-589FE9BDC1FB}" destId="{8CBEBD35-43DA-DE44-94B5-F9FF0508F020}" srcOrd="1" destOrd="0" presId="urn:microsoft.com/office/officeart/2005/8/layout/hierarchy2"/>
    <dgm:cxn modelId="{74E4A4B9-4AD7-6C4E-9718-B9AA511CC577}" type="presParOf" srcId="{8CBEBD35-43DA-DE44-94B5-F9FF0508F020}" destId="{E03A0A6F-2583-7141-BC2E-EE6C77D1D3EA}" srcOrd="0" destOrd="0" presId="urn:microsoft.com/office/officeart/2005/8/layout/hierarchy2"/>
    <dgm:cxn modelId="{1837E71D-A660-9243-88AB-8E7CF5CB7798}" type="presParOf" srcId="{E03A0A6F-2583-7141-BC2E-EE6C77D1D3EA}" destId="{6AEFD266-B9A0-1E4A-A4DF-DC50928A820E}" srcOrd="0" destOrd="0" presId="urn:microsoft.com/office/officeart/2005/8/layout/hierarchy2"/>
    <dgm:cxn modelId="{92C7ACD2-95DE-A74B-94E7-B7F5EC377179}" type="presParOf" srcId="{8CBEBD35-43DA-DE44-94B5-F9FF0508F020}" destId="{EF9E5BC2-994C-4A44-A926-A82F6EB489F1}" srcOrd="1" destOrd="0" presId="urn:microsoft.com/office/officeart/2005/8/layout/hierarchy2"/>
    <dgm:cxn modelId="{E6CD34D5-697C-F64D-A080-FE766EEA4506}" type="presParOf" srcId="{EF9E5BC2-994C-4A44-A926-A82F6EB489F1}" destId="{ED10241E-892A-0A4C-82AB-06730B939A89}" srcOrd="0" destOrd="0" presId="urn:microsoft.com/office/officeart/2005/8/layout/hierarchy2"/>
    <dgm:cxn modelId="{CE78235C-9475-5C46-A4A7-E8C93E1113C6}" type="presParOf" srcId="{EF9E5BC2-994C-4A44-A926-A82F6EB489F1}" destId="{2F803AB5-7F12-AF40-ABF4-73F19BDA2C50}" srcOrd="1" destOrd="0" presId="urn:microsoft.com/office/officeart/2005/8/layout/hierarchy2"/>
    <dgm:cxn modelId="{CF0A4751-371F-5542-A56A-C29AFD92E3AB}" type="presParOf" srcId="{8CBEBD35-43DA-DE44-94B5-F9FF0508F020}" destId="{AC4C997D-947C-8C4B-B39D-E6FD048D5973}" srcOrd="2" destOrd="0" presId="urn:microsoft.com/office/officeart/2005/8/layout/hierarchy2"/>
    <dgm:cxn modelId="{112C79C5-9F7E-8D44-8D4A-7DC7E79A9409}" type="presParOf" srcId="{AC4C997D-947C-8C4B-B39D-E6FD048D5973}" destId="{01C4179B-B437-5246-9ADE-F57FBE2B41A8}" srcOrd="0" destOrd="0" presId="urn:microsoft.com/office/officeart/2005/8/layout/hierarchy2"/>
    <dgm:cxn modelId="{3A6D9A52-1C4B-6B40-A3B4-1CB7771933E7}" type="presParOf" srcId="{8CBEBD35-43DA-DE44-94B5-F9FF0508F020}" destId="{3785A53F-91E1-0F45-9EF1-C53BA0D0F1A9}" srcOrd="3" destOrd="0" presId="urn:microsoft.com/office/officeart/2005/8/layout/hierarchy2"/>
    <dgm:cxn modelId="{B18E55E5-0727-0146-9379-B883BD3196F3}" type="presParOf" srcId="{3785A53F-91E1-0F45-9EF1-C53BA0D0F1A9}" destId="{185CF728-F865-A24C-904D-CB5ED1870DD7}" srcOrd="0" destOrd="0" presId="urn:microsoft.com/office/officeart/2005/8/layout/hierarchy2"/>
    <dgm:cxn modelId="{E21FB3F1-A317-2D49-B8A8-B755EF61691A}" type="presParOf" srcId="{3785A53F-91E1-0F45-9EF1-C53BA0D0F1A9}" destId="{1F03039F-AAFE-E343-BC0B-0F061ECA0141}" srcOrd="1" destOrd="0" presId="urn:microsoft.com/office/officeart/2005/8/layout/hierarchy2"/>
    <dgm:cxn modelId="{E2D7F40F-B11E-4449-8FF1-FCA81DC08B78}" type="presParOf" srcId="{8CBEBD35-43DA-DE44-94B5-F9FF0508F020}" destId="{D76EAEC1-C71B-6643-831A-C9835FFE3FC5}" srcOrd="4" destOrd="0" presId="urn:microsoft.com/office/officeart/2005/8/layout/hierarchy2"/>
    <dgm:cxn modelId="{B9934E21-F26D-3946-B4EB-6DC669EDEC30}" type="presParOf" srcId="{D76EAEC1-C71B-6643-831A-C9835FFE3FC5}" destId="{C69708F6-8766-4A49-ADFC-558A524DF3C4}" srcOrd="0" destOrd="0" presId="urn:microsoft.com/office/officeart/2005/8/layout/hierarchy2"/>
    <dgm:cxn modelId="{DA9D5E6D-F983-0342-9438-6DA4D67A4D51}" type="presParOf" srcId="{8CBEBD35-43DA-DE44-94B5-F9FF0508F020}" destId="{DBE8926A-E4F2-CD4A-A182-2127532316EB}" srcOrd="5" destOrd="0" presId="urn:microsoft.com/office/officeart/2005/8/layout/hierarchy2"/>
    <dgm:cxn modelId="{57FB0673-1430-4648-A912-DB624FA62C75}" type="presParOf" srcId="{DBE8926A-E4F2-CD4A-A182-2127532316EB}" destId="{9F68A4C1-BDB8-DC40-A6D6-4CAA29D99FDD}" srcOrd="0" destOrd="0" presId="urn:microsoft.com/office/officeart/2005/8/layout/hierarchy2"/>
    <dgm:cxn modelId="{5F4218B4-F898-A04C-8010-5921846679D1}" type="presParOf" srcId="{DBE8926A-E4F2-CD4A-A182-2127532316EB}" destId="{CAC2B9AA-1EF4-3B4D-94D8-DB545B017AE0}" srcOrd="1" destOrd="0" presId="urn:microsoft.com/office/officeart/2005/8/layout/hierarchy2"/>
    <dgm:cxn modelId="{3CD0E53B-8479-6448-BFEB-39DA047339E4}" type="presParOf" srcId="{05FEAE39-DAED-0B4A-9F95-F36731EC95AC}" destId="{C21C5CA8-E157-0044-AB3C-4CEE5FD7CAFC}" srcOrd="2" destOrd="0" presId="urn:microsoft.com/office/officeart/2005/8/layout/hierarchy2"/>
    <dgm:cxn modelId="{99BDE779-D18E-2B45-A69B-B7975E339EBD}" type="presParOf" srcId="{C21C5CA8-E157-0044-AB3C-4CEE5FD7CAFC}" destId="{A6CF590A-8BD4-AD46-8CB5-10DD7AA322C7}" srcOrd="0" destOrd="0" presId="urn:microsoft.com/office/officeart/2005/8/layout/hierarchy2"/>
    <dgm:cxn modelId="{A4FEA3E0-0A49-8A4E-B5E9-DA3C4FCDF7B1}" type="presParOf" srcId="{05FEAE39-DAED-0B4A-9F95-F36731EC95AC}" destId="{93F3C6E3-6E7B-C349-A0E2-14CB4F345135}" srcOrd="3" destOrd="0" presId="urn:microsoft.com/office/officeart/2005/8/layout/hierarchy2"/>
    <dgm:cxn modelId="{4EC30695-6B22-FD45-9E23-4370DD183F47}" type="presParOf" srcId="{93F3C6E3-6E7B-C349-A0E2-14CB4F345135}" destId="{C0CB2A81-2410-DD4B-852C-9CFE10AFF86A}" srcOrd="0" destOrd="0" presId="urn:microsoft.com/office/officeart/2005/8/layout/hierarchy2"/>
    <dgm:cxn modelId="{5B2E2762-3279-424C-9CCB-605F83575328}" type="presParOf" srcId="{93F3C6E3-6E7B-C349-A0E2-14CB4F345135}" destId="{1C6E1B0C-CDEE-284B-8D25-C7BAC84B633E}" srcOrd="1" destOrd="0" presId="urn:microsoft.com/office/officeart/2005/8/layout/hierarchy2"/>
    <dgm:cxn modelId="{29FB6F77-17DB-5B4E-A60E-710FF9D7283A}" type="presParOf" srcId="{1C6E1B0C-CDEE-284B-8D25-C7BAC84B633E}" destId="{E186F8C8-3C39-D74E-98CF-CFF05A7B9E3A}" srcOrd="0" destOrd="0" presId="urn:microsoft.com/office/officeart/2005/8/layout/hierarchy2"/>
    <dgm:cxn modelId="{D053CD81-B090-9F41-B8FA-E5DA48EF2BDC}" type="presParOf" srcId="{E186F8C8-3C39-D74E-98CF-CFF05A7B9E3A}" destId="{EB52A769-5A76-6149-9259-E595A80DFF3F}" srcOrd="0" destOrd="0" presId="urn:microsoft.com/office/officeart/2005/8/layout/hierarchy2"/>
    <dgm:cxn modelId="{CC040672-E744-4047-BB71-CA0B6B0C5D41}" type="presParOf" srcId="{1C6E1B0C-CDEE-284B-8D25-C7BAC84B633E}" destId="{9982B689-B73B-BD44-AB01-2D04F6A3CA1E}" srcOrd="1" destOrd="0" presId="urn:microsoft.com/office/officeart/2005/8/layout/hierarchy2"/>
    <dgm:cxn modelId="{D7A08F6E-4A27-794C-9886-13773F3F1E27}" type="presParOf" srcId="{9982B689-B73B-BD44-AB01-2D04F6A3CA1E}" destId="{B24F2A05-72F8-9B4B-832F-BAEF99DC8486}" srcOrd="0" destOrd="0" presId="urn:microsoft.com/office/officeart/2005/8/layout/hierarchy2"/>
    <dgm:cxn modelId="{CFD6ACB7-0886-D640-8C09-3ED9C8A4D4DB}" type="presParOf" srcId="{9982B689-B73B-BD44-AB01-2D04F6A3CA1E}" destId="{759D048E-B110-0445-BCDB-418B78AA722C}" srcOrd="1" destOrd="0" presId="urn:microsoft.com/office/officeart/2005/8/layout/hierarchy2"/>
    <dgm:cxn modelId="{5E2EE4BA-1F2C-D649-AE42-F8EEE88B61CF}" type="presParOf" srcId="{835BD463-8D50-9247-B1D6-62353CCAC326}" destId="{AA944D9A-AACC-3049-8F1E-59DAA838C9EE}" srcOrd="2" destOrd="0" presId="urn:microsoft.com/office/officeart/2005/8/layout/hierarchy2"/>
    <dgm:cxn modelId="{851CD7BC-A188-5443-BC92-ACAAEFF6E4BE}" type="presParOf" srcId="{AA944D9A-AACC-3049-8F1E-59DAA838C9EE}" destId="{513599E7-F557-2A43-8C13-B1A0AB8824D1}" srcOrd="0" destOrd="0" presId="urn:microsoft.com/office/officeart/2005/8/layout/hierarchy2"/>
    <dgm:cxn modelId="{756DB88C-A188-9D44-B035-4E23BD6422F9}" type="presParOf" srcId="{835BD463-8D50-9247-B1D6-62353CCAC326}" destId="{5F6CCEE7-DAF8-FC43-BA94-E206EF8D16E0}" srcOrd="3" destOrd="0" presId="urn:microsoft.com/office/officeart/2005/8/layout/hierarchy2"/>
    <dgm:cxn modelId="{FE51C1EC-2E98-2B4D-9D66-AFA35463C6F2}" type="presParOf" srcId="{5F6CCEE7-DAF8-FC43-BA94-E206EF8D16E0}" destId="{B817F38C-07C5-CB40-BC5F-DEBA98A3928B}" srcOrd="0" destOrd="0" presId="urn:microsoft.com/office/officeart/2005/8/layout/hierarchy2"/>
    <dgm:cxn modelId="{7F97BFC0-9B32-2447-B455-9A959A99880A}" type="presParOf" srcId="{5F6CCEE7-DAF8-FC43-BA94-E206EF8D16E0}" destId="{29C39BD4-AA2A-A749-867C-1FA84CF47048}" srcOrd="1" destOrd="0" presId="urn:microsoft.com/office/officeart/2005/8/layout/hierarchy2"/>
    <dgm:cxn modelId="{2F1FA565-D198-7443-AA16-C504EFC8731D}" type="presParOf" srcId="{29C39BD4-AA2A-A749-867C-1FA84CF47048}" destId="{4EA842F2-CA69-8745-9345-1BE7A7840F4F}" srcOrd="0" destOrd="0" presId="urn:microsoft.com/office/officeart/2005/8/layout/hierarchy2"/>
    <dgm:cxn modelId="{3191571E-7568-9443-ABBC-009D3C765777}" type="presParOf" srcId="{4EA842F2-CA69-8745-9345-1BE7A7840F4F}" destId="{F05B36DC-7601-9D40-9533-4C86716B9CF3}" srcOrd="0" destOrd="0" presId="urn:microsoft.com/office/officeart/2005/8/layout/hierarchy2"/>
    <dgm:cxn modelId="{5A9240BC-968F-034B-A411-E33DBD0C2C7A}" type="presParOf" srcId="{29C39BD4-AA2A-A749-867C-1FA84CF47048}" destId="{A4583D28-18B6-3C44-BCEF-51D6338F4D95}" srcOrd="1" destOrd="0" presId="urn:microsoft.com/office/officeart/2005/8/layout/hierarchy2"/>
    <dgm:cxn modelId="{B5CAF2F3-6030-F249-994D-060950D2E91C}" type="presParOf" srcId="{A4583D28-18B6-3C44-BCEF-51D6338F4D95}" destId="{6CCFCE41-53E2-B64D-8F33-875D10432846}" srcOrd="0" destOrd="0" presId="urn:microsoft.com/office/officeart/2005/8/layout/hierarchy2"/>
    <dgm:cxn modelId="{7F852F38-5A7F-9F43-9700-6B03BB216C7F}" type="presParOf" srcId="{A4583D28-18B6-3C44-BCEF-51D6338F4D95}" destId="{371394FD-8B08-0F47-90F8-0C90A28B0B23}" srcOrd="1" destOrd="0" presId="urn:microsoft.com/office/officeart/2005/8/layout/hierarchy2"/>
    <dgm:cxn modelId="{9D82EEA0-8B64-9D4F-A494-7C47FD043DF8}" type="presParOf" srcId="{371394FD-8B08-0F47-90F8-0C90A28B0B23}" destId="{06B803CA-B5CD-6E4B-8BAF-F42E6CB3236B}" srcOrd="0" destOrd="0" presId="urn:microsoft.com/office/officeart/2005/8/layout/hierarchy2"/>
    <dgm:cxn modelId="{E1379F68-4FD1-7046-890A-78743C9650F6}" type="presParOf" srcId="{06B803CA-B5CD-6E4B-8BAF-F42E6CB3236B}" destId="{CF383222-C68A-2342-89D0-2A19A62A1501}" srcOrd="0" destOrd="0" presId="urn:microsoft.com/office/officeart/2005/8/layout/hierarchy2"/>
    <dgm:cxn modelId="{36AEDD06-82EA-0344-93E4-2C7EA16B7FE7}" type="presParOf" srcId="{371394FD-8B08-0F47-90F8-0C90A28B0B23}" destId="{17E752BE-C25C-2346-A515-5C745F860C6A}" srcOrd="1" destOrd="0" presId="urn:microsoft.com/office/officeart/2005/8/layout/hierarchy2"/>
    <dgm:cxn modelId="{A264F8FA-4D6E-D947-8B38-27F767559DE4}" type="presParOf" srcId="{17E752BE-C25C-2346-A515-5C745F860C6A}" destId="{99E5258F-4F9D-834A-A99A-602105508FBE}" srcOrd="0" destOrd="0" presId="urn:microsoft.com/office/officeart/2005/8/layout/hierarchy2"/>
    <dgm:cxn modelId="{66047C95-72E5-6A4C-8358-CA7CAC278960}" type="presParOf" srcId="{17E752BE-C25C-2346-A515-5C745F860C6A}" destId="{53B90E6E-0AE6-D644-9FA3-11D19AC9C38F}" srcOrd="1" destOrd="0" presId="urn:microsoft.com/office/officeart/2005/8/layout/hierarchy2"/>
    <dgm:cxn modelId="{892C50C3-03C8-0C46-98CA-97B1A9C8EC43}" type="presParOf" srcId="{371394FD-8B08-0F47-90F8-0C90A28B0B23}" destId="{3ECBB39E-6366-3542-AD78-7E5CE229F308}" srcOrd="2" destOrd="0" presId="urn:microsoft.com/office/officeart/2005/8/layout/hierarchy2"/>
    <dgm:cxn modelId="{64B924AC-B2A3-9D4B-AF7A-7A793BEED9C5}" type="presParOf" srcId="{3ECBB39E-6366-3542-AD78-7E5CE229F308}" destId="{DFF8F90B-6186-9D47-A946-B691B73A3A17}" srcOrd="0" destOrd="0" presId="urn:microsoft.com/office/officeart/2005/8/layout/hierarchy2"/>
    <dgm:cxn modelId="{07945B80-4859-E246-AEEB-420C713C83C4}" type="presParOf" srcId="{371394FD-8B08-0F47-90F8-0C90A28B0B23}" destId="{381A9179-E541-CA40-A7F7-0D25C6D74F1C}" srcOrd="3" destOrd="0" presId="urn:microsoft.com/office/officeart/2005/8/layout/hierarchy2"/>
    <dgm:cxn modelId="{9CBB1FAD-4155-854D-BD5F-4F8A7A4D687C}" type="presParOf" srcId="{381A9179-E541-CA40-A7F7-0D25C6D74F1C}" destId="{5DD365A8-B3CD-984E-93DD-A98230006491}" srcOrd="0" destOrd="0" presId="urn:microsoft.com/office/officeart/2005/8/layout/hierarchy2"/>
    <dgm:cxn modelId="{D7497DF9-2AC7-5249-AF7C-8E765E46F844}" type="presParOf" srcId="{381A9179-E541-CA40-A7F7-0D25C6D74F1C}" destId="{1D78408C-009D-E243-A8E9-C5D687E7AC42}" srcOrd="1" destOrd="0" presId="urn:microsoft.com/office/officeart/2005/8/layout/hierarchy2"/>
    <dgm:cxn modelId="{6325199A-E132-6746-A7D2-046E653D5974}" type="presParOf" srcId="{371394FD-8B08-0F47-90F8-0C90A28B0B23}" destId="{F435A478-4189-DE4B-B0E0-27E6CB9CE4D7}" srcOrd="4" destOrd="0" presId="urn:microsoft.com/office/officeart/2005/8/layout/hierarchy2"/>
    <dgm:cxn modelId="{C1385DAE-0734-BF4D-A318-49AD475DBB65}" type="presParOf" srcId="{F435A478-4189-DE4B-B0E0-27E6CB9CE4D7}" destId="{2D29D3C0-8270-6742-95AA-CFB739D5507F}" srcOrd="0" destOrd="0" presId="urn:microsoft.com/office/officeart/2005/8/layout/hierarchy2"/>
    <dgm:cxn modelId="{158DB659-33F2-C74B-AEC9-8C5000C36AF7}" type="presParOf" srcId="{371394FD-8B08-0F47-90F8-0C90A28B0B23}" destId="{26253666-D77F-F34D-8F57-C3B4CFADE517}" srcOrd="5" destOrd="0" presId="urn:microsoft.com/office/officeart/2005/8/layout/hierarchy2"/>
    <dgm:cxn modelId="{52A4465D-FFAF-8B4C-84B9-47856AFD9681}" type="presParOf" srcId="{26253666-D77F-F34D-8F57-C3B4CFADE517}" destId="{36447584-D659-D64C-AA2B-2B4D44CA187E}" srcOrd="0" destOrd="0" presId="urn:microsoft.com/office/officeart/2005/8/layout/hierarchy2"/>
    <dgm:cxn modelId="{C05A1449-D8EE-4E4C-B92A-310134EBF5C2}" type="presParOf" srcId="{26253666-D77F-F34D-8F57-C3B4CFADE517}" destId="{AADDFBCF-ED27-454C-B3A0-FE6BE4FA49B1}" srcOrd="1" destOrd="0" presId="urn:microsoft.com/office/officeart/2005/8/layout/hierarchy2"/>
    <dgm:cxn modelId="{29CEBBE9-1BB9-C244-8584-6FACF4332AE8}" type="presParOf" srcId="{371394FD-8B08-0F47-90F8-0C90A28B0B23}" destId="{7E70D9D9-F6C6-054A-B3F5-AFFAEABBCB53}" srcOrd="6" destOrd="0" presId="urn:microsoft.com/office/officeart/2005/8/layout/hierarchy2"/>
    <dgm:cxn modelId="{F0D31284-99AD-1341-ACC9-3A04EC95CC3C}" type="presParOf" srcId="{7E70D9D9-F6C6-054A-B3F5-AFFAEABBCB53}" destId="{DA022AAF-5701-B347-A88A-6A4136B86629}" srcOrd="0" destOrd="0" presId="urn:microsoft.com/office/officeart/2005/8/layout/hierarchy2"/>
    <dgm:cxn modelId="{464C1329-9E35-4946-95F3-B061CBBBF61D}" type="presParOf" srcId="{371394FD-8B08-0F47-90F8-0C90A28B0B23}" destId="{C8982B59-BED3-D342-B901-582046D68CCE}" srcOrd="7" destOrd="0" presId="urn:microsoft.com/office/officeart/2005/8/layout/hierarchy2"/>
    <dgm:cxn modelId="{AE45E020-4BAD-6443-8206-E33392AD991F}" type="presParOf" srcId="{C8982B59-BED3-D342-B901-582046D68CCE}" destId="{2AD063DE-9C96-8046-93F9-F94607C85506}" srcOrd="0" destOrd="0" presId="urn:microsoft.com/office/officeart/2005/8/layout/hierarchy2"/>
    <dgm:cxn modelId="{B2048EC4-D838-8B44-B7D3-FEFCA8A5DD55}" type="presParOf" srcId="{C8982B59-BED3-D342-B901-582046D68CCE}" destId="{BAC04E20-2BC2-7F47-A1E9-C386B52139DD}" srcOrd="1" destOrd="0" presId="urn:microsoft.com/office/officeart/2005/8/layout/hierarchy2"/>
    <dgm:cxn modelId="{5D004FBC-3D44-D442-9757-C89F27EF98C0}" type="presParOf" srcId="{29C39BD4-AA2A-A749-867C-1FA84CF47048}" destId="{0AF50DFE-5CF2-9C43-85D6-8A00B85AA649}" srcOrd="2" destOrd="0" presId="urn:microsoft.com/office/officeart/2005/8/layout/hierarchy2"/>
    <dgm:cxn modelId="{C8A38227-C589-284A-A3B5-92853A389BD1}" type="presParOf" srcId="{0AF50DFE-5CF2-9C43-85D6-8A00B85AA649}" destId="{2F2607C7-374A-E747-84B1-6FB1D00E2FEA}" srcOrd="0" destOrd="0" presId="urn:microsoft.com/office/officeart/2005/8/layout/hierarchy2"/>
    <dgm:cxn modelId="{01E967A7-7D94-8B4E-AA77-1FC83C9AAC4D}" type="presParOf" srcId="{29C39BD4-AA2A-A749-867C-1FA84CF47048}" destId="{D4C2BE97-3656-EA46-A795-BD2870F05594}" srcOrd="3" destOrd="0" presId="urn:microsoft.com/office/officeart/2005/8/layout/hierarchy2"/>
    <dgm:cxn modelId="{E4C9A720-B673-2A41-B1EF-B0E0D89EB4A5}" type="presParOf" srcId="{D4C2BE97-3656-EA46-A795-BD2870F05594}" destId="{EC555967-C7A4-0544-9F0E-1566E71B4246}" srcOrd="0" destOrd="0" presId="urn:microsoft.com/office/officeart/2005/8/layout/hierarchy2"/>
    <dgm:cxn modelId="{3C78E8E3-680A-1E48-AC87-A0D13BCD2D0E}" type="presParOf" srcId="{D4C2BE97-3656-EA46-A795-BD2870F05594}" destId="{67266166-EEBD-6640-B2D9-45F2BEFE58EE}" srcOrd="1" destOrd="0" presId="urn:microsoft.com/office/officeart/2005/8/layout/hierarchy2"/>
    <dgm:cxn modelId="{5C520907-285A-C148-A05B-A24B00665512}" type="presParOf" srcId="{67266166-EEBD-6640-B2D9-45F2BEFE58EE}" destId="{0161647B-CBD3-BF41-8FBE-46128999C872}" srcOrd="0" destOrd="0" presId="urn:microsoft.com/office/officeart/2005/8/layout/hierarchy2"/>
    <dgm:cxn modelId="{BE20E07B-60A3-6640-A666-B34CA21593F7}" type="presParOf" srcId="{0161647B-CBD3-BF41-8FBE-46128999C872}" destId="{94602FB3-8C99-CC43-B6D5-A5D8AB04DBF7}" srcOrd="0" destOrd="0" presId="urn:microsoft.com/office/officeart/2005/8/layout/hierarchy2"/>
    <dgm:cxn modelId="{44C51871-284F-3D4F-AF28-7F0CD1F983BE}" type="presParOf" srcId="{67266166-EEBD-6640-B2D9-45F2BEFE58EE}" destId="{487ADAE0-55DF-2F4B-90B1-622F291DE5B0}" srcOrd="1" destOrd="0" presId="urn:microsoft.com/office/officeart/2005/8/layout/hierarchy2"/>
    <dgm:cxn modelId="{F9F533EC-8494-B140-B29D-644C7AA6524F}" type="presParOf" srcId="{487ADAE0-55DF-2F4B-90B1-622F291DE5B0}" destId="{EDA7F4A0-DFD1-2F4B-9125-82E8D504B541}" srcOrd="0" destOrd="0" presId="urn:microsoft.com/office/officeart/2005/8/layout/hierarchy2"/>
    <dgm:cxn modelId="{7DE19E1F-4B8E-F84A-AEFC-8DFCC457B06B}" type="presParOf" srcId="{487ADAE0-55DF-2F4B-90B1-622F291DE5B0}" destId="{0FEBA90D-CAD1-1049-A837-774A9BAA1B4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7A085-E614-D247-9A13-FB56EA6EF286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23C2609-4780-AD45-8AC8-D3287515A0A5}">
      <dgm:prSet phldrT="[Texto]" custT="1"/>
      <dgm:spPr>
        <a:solidFill>
          <a:schemeClr val="accent1">
            <a:lumMod val="40000"/>
            <a:lumOff val="60000"/>
          </a:schemeClr>
        </a:solidFill>
        <a:effectLst>
          <a:softEdge rad="106737"/>
        </a:effectLst>
      </dgm:spPr>
      <dgm:t>
        <a:bodyPr/>
        <a:lstStyle/>
        <a:p>
          <a:r>
            <a:rPr lang="es-MX" sz="3600" dirty="0">
              <a:latin typeface="Calibri" panose="020F0502020204030204" pitchFamily="34" charset="0"/>
              <a:cs typeface="Calibri" panose="020F0502020204030204" pitchFamily="34" charset="0"/>
            </a:rPr>
            <a:t>UC  Asociada</a:t>
          </a:r>
        </a:p>
      </dgm:t>
    </dgm:pt>
    <dgm:pt modelId="{63E49B3E-4CA9-F543-8DA6-0F221D2FDFA0}" type="parTrans" cxnId="{BB5A789C-84DE-FB46-BF77-F26BBE930A4A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3BD2500-8AB2-6440-8A18-5810C323799C}" type="sibTrans" cxnId="{BB5A789C-84DE-FB46-BF77-F26BBE930A4A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51DA71-17A4-6B46-B1AD-6F640971C735}">
      <dgm:prSet phldrT="[Texto]" custT="1"/>
      <dgm:spPr/>
      <dgm:t>
        <a:bodyPr/>
        <a:lstStyle/>
        <a:p>
          <a:r>
            <a:rPr lang="es-MX" sz="2400" dirty="0">
              <a:latin typeface="Calibri" panose="020F0502020204030204" pitchFamily="34" charset="0"/>
              <a:cs typeface="Calibri" panose="020F0502020204030204" pitchFamily="34" charset="0"/>
            </a:rPr>
            <a:t>Obligatorias</a:t>
          </a:r>
          <a:endParaRPr lang="es-MX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88ACD4-801A-8545-88C4-5A8F63F36D33}" type="sibTrans" cxnId="{E0BF0A24-1305-5242-8733-FF963ACFD763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D50EC7-A263-2A4E-BFDE-B377729ADD40}" type="parTrans" cxnId="{E0BF0A24-1305-5242-8733-FF963ACFD763}">
      <dgm:prSet custT="1"/>
      <dgm:spPr/>
      <dgm:t>
        <a:bodyPr/>
        <a:lstStyle/>
        <a:p>
          <a:endParaRPr lang="es-MX" sz="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D97039-B427-524A-8617-C05F2F92B46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2400" dirty="0">
              <a:latin typeface="Calibri" panose="020F0502020204030204" pitchFamily="34" charset="0"/>
              <a:cs typeface="Calibri" panose="020F0502020204030204" pitchFamily="34" charset="0"/>
            </a:rPr>
            <a:t>Opcionales</a:t>
          </a:r>
        </a:p>
      </dgm:t>
    </dgm:pt>
    <dgm:pt modelId="{B6883EC9-934A-2C40-8367-DAF8EA6C2737}" type="sibTrans" cxnId="{C99559F0-473C-1E4F-A7EE-935187EB84FF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D53507B-2DEA-054A-84E5-C77A801FD816}" type="parTrans" cxnId="{C99559F0-473C-1E4F-A7EE-935187EB84FF}">
      <dgm:prSet custT="1"/>
      <dgm:spPr/>
      <dgm:t>
        <a:bodyPr/>
        <a:lstStyle/>
        <a:p>
          <a:endParaRPr lang="es-MX" sz="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C8D13E9-A3BC-724B-A4E6-C3BA4388C823}">
      <dgm:prSet phldrT="[Texto]" custT="1"/>
      <dgm:spPr/>
      <dgm:t>
        <a:bodyPr/>
        <a:lstStyle/>
        <a:p>
          <a:r>
            <a:rPr lang="es-MX" sz="1600" dirty="0">
              <a:latin typeface="Calibri" panose="020F0502020204030204" pitchFamily="34" charset="0"/>
              <a:cs typeface="Calibri" panose="020F0502020204030204" pitchFamily="34" charset="0"/>
            </a:rPr>
            <a:t>DOI investigador Asociado</a:t>
          </a:r>
        </a:p>
      </dgm:t>
    </dgm:pt>
    <dgm:pt modelId="{B351D930-1C67-9D42-9CF8-23D312D6611E}" type="parTrans" cxnId="{8D376D98-0BEB-0D47-ABAF-D56B21B3A8F2}">
      <dgm:prSet custT="1"/>
      <dgm:spPr/>
      <dgm:t>
        <a:bodyPr/>
        <a:lstStyle/>
        <a:p>
          <a:endParaRPr lang="es-MX" sz="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E5A0B6-DD83-714D-A2A4-DEC18FFDE17E}" type="sibTrans" cxnId="{8D376D98-0BEB-0D47-ABAF-D56B21B3A8F2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EA1CBF9-7A12-4346-931A-9A583B24812D}">
      <dgm:prSet phldrT="[Texto]" custT="1"/>
      <dgm:spPr/>
      <dgm:t>
        <a:bodyPr/>
        <a:lstStyle/>
        <a:p>
          <a:r>
            <a:rPr lang="es-MX" sz="16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principal</a:t>
          </a:r>
        </a:p>
      </dgm:t>
    </dgm:pt>
    <dgm:pt modelId="{4F8E3A4F-CA43-104B-B937-766B9E72B1AA}" type="parTrans" cxnId="{C3CF2EE3-0A77-D643-BD4E-AACA4947C177}">
      <dgm:prSet custT="1"/>
      <dgm:spPr/>
      <dgm:t>
        <a:bodyPr/>
        <a:lstStyle/>
        <a:p>
          <a:endParaRPr lang="es-MX" sz="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F8D0114-2391-C04C-85A3-43FA2195DF71}" type="sibTrans" cxnId="{C3CF2EE3-0A77-D643-BD4E-AACA4947C177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7E70BB-CF8B-2549-B1C4-16557ED7A4A1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6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asociada</a:t>
          </a:r>
        </a:p>
      </dgm:t>
    </dgm:pt>
    <dgm:pt modelId="{CD6AA147-D055-1540-AAA7-5557F4B6398B}" type="parTrans" cxnId="{44D7BA2E-4EC7-7348-9C75-F8EBA5A604CB}">
      <dgm:prSet custT="1"/>
      <dgm:spPr/>
      <dgm:t>
        <a:bodyPr/>
        <a:lstStyle/>
        <a:p>
          <a:endParaRPr lang="es-MX" sz="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A6F0514-3301-4A4F-AD24-8FED0684DD39}" type="sibTrans" cxnId="{44D7BA2E-4EC7-7348-9C75-F8EBA5A604CB}">
      <dgm:prSet/>
      <dgm:spPr/>
      <dgm:t>
        <a:bodyPr/>
        <a:lstStyle/>
        <a:p>
          <a:endParaRPr lang="es-MX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1563EF-6429-574D-A445-94B4AF4EF0CC}" type="pres">
      <dgm:prSet presAssocID="{0C97A085-E614-D247-9A13-FB56EA6EF2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10FF9A2-B4F0-AE47-94B3-01885A6036EE}" type="pres">
      <dgm:prSet presAssocID="{923C2609-4780-AD45-8AC8-D3287515A0A5}" presName="root1" presStyleCnt="0"/>
      <dgm:spPr/>
    </dgm:pt>
    <dgm:pt modelId="{57F3B0BE-DAB0-1748-97A3-7488EA6BC68C}" type="pres">
      <dgm:prSet presAssocID="{923C2609-4780-AD45-8AC8-D3287515A0A5}" presName="LevelOneTextNode" presStyleLbl="node0" presStyleIdx="0" presStyleCnt="1" custScaleX="119762" custScaleY="175790">
        <dgm:presLayoutVars>
          <dgm:chPref val="3"/>
        </dgm:presLayoutVars>
      </dgm:prSet>
      <dgm:spPr/>
    </dgm:pt>
    <dgm:pt modelId="{835BD463-8D50-9247-B1D6-62353CCAC326}" type="pres">
      <dgm:prSet presAssocID="{923C2609-4780-AD45-8AC8-D3287515A0A5}" presName="level2hierChild" presStyleCnt="0"/>
      <dgm:spPr/>
    </dgm:pt>
    <dgm:pt modelId="{20ADF1F0-0172-8B43-8A53-C5F829014A43}" type="pres">
      <dgm:prSet presAssocID="{04D50EC7-A263-2A4E-BFDE-B377729ADD40}" presName="conn2-1" presStyleLbl="parChTrans1D2" presStyleIdx="0" presStyleCnt="2"/>
      <dgm:spPr/>
    </dgm:pt>
    <dgm:pt modelId="{F17CE875-670B-B54D-887A-B1CBCEF01483}" type="pres">
      <dgm:prSet presAssocID="{04D50EC7-A263-2A4E-BFDE-B377729ADD40}" presName="connTx" presStyleLbl="parChTrans1D2" presStyleIdx="0" presStyleCnt="2"/>
      <dgm:spPr/>
    </dgm:pt>
    <dgm:pt modelId="{74A09243-60FB-A146-8EB5-8BA754F6BC15}" type="pres">
      <dgm:prSet presAssocID="{A651DA71-17A4-6B46-B1AD-6F640971C735}" presName="root2" presStyleCnt="0"/>
      <dgm:spPr/>
    </dgm:pt>
    <dgm:pt modelId="{12F7A4C8-A71A-1144-B3AE-CA41A6A1E75B}" type="pres">
      <dgm:prSet presAssocID="{A651DA71-17A4-6B46-B1AD-6F640971C735}" presName="LevelTwoTextNode" presStyleLbl="node2" presStyleIdx="0" presStyleCnt="2" custScaleX="208847">
        <dgm:presLayoutVars>
          <dgm:chPref val="3"/>
        </dgm:presLayoutVars>
      </dgm:prSet>
      <dgm:spPr/>
    </dgm:pt>
    <dgm:pt modelId="{05FEAE39-DAED-0B4A-9F95-F36731EC95AC}" type="pres">
      <dgm:prSet presAssocID="{A651DA71-17A4-6B46-B1AD-6F640971C735}" presName="level3hierChild" presStyleCnt="0"/>
      <dgm:spPr/>
    </dgm:pt>
    <dgm:pt modelId="{761A3FD9-E18A-F14F-B7C8-755B9D567B91}" type="pres">
      <dgm:prSet presAssocID="{B351D930-1C67-9D42-9CF8-23D312D6611E}" presName="conn2-1" presStyleLbl="parChTrans1D3" presStyleIdx="0" presStyleCnt="3"/>
      <dgm:spPr/>
    </dgm:pt>
    <dgm:pt modelId="{04A04807-7A76-0C48-8017-0C5F23ADC0F1}" type="pres">
      <dgm:prSet presAssocID="{B351D930-1C67-9D42-9CF8-23D312D6611E}" presName="connTx" presStyleLbl="parChTrans1D3" presStyleIdx="0" presStyleCnt="3"/>
      <dgm:spPr/>
    </dgm:pt>
    <dgm:pt modelId="{A6E072FB-7E16-B049-9E7C-F70420D86DEF}" type="pres">
      <dgm:prSet presAssocID="{3C8D13E9-A3BC-724B-A4E6-C3BA4388C823}" presName="root2" presStyleCnt="0"/>
      <dgm:spPr/>
    </dgm:pt>
    <dgm:pt modelId="{EF92654A-8F0B-9B43-A601-345D54001379}" type="pres">
      <dgm:prSet presAssocID="{3C8D13E9-A3BC-724B-A4E6-C3BA4388C823}" presName="LevelTwoTextNode" presStyleLbl="node3" presStyleIdx="0" presStyleCnt="3">
        <dgm:presLayoutVars>
          <dgm:chPref val="3"/>
        </dgm:presLayoutVars>
      </dgm:prSet>
      <dgm:spPr/>
    </dgm:pt>
    <dgm:pt modelId="{513BBC61-79F7-8448-879B-C15B7F805241}" type="pres">
      <dgm:prSet presAssocID="{3C8D13E9-A3BC-724B-A4E6-C3BA4388C823}" presName="level3hierChild" presStyleCnt="0"/>
      <dgm:spPr/>
    </dgm:pt>
    <dgm:pt modelId="{513055C1-AD62-1C45-B898-B5DBD05612E2}" type="pres">
      <dgm:prSet presAssocID="{4F8E3A4F-CA43-104B-B937-766B9E72B1AA}" presName="conn2-1" presStyleLbl="parChTrans1D3" presStyleIdx="1" presStyleCnt="3"/>
      <dgm:spPr/>
    </dgm:pt>
    <dgm:pt modelId="{8CCC8E76-982D-9F44-ABAB-F1D17C97904B}" type="pres">
      <dgm:prSet presAssocID="{4F8E3A4F-CA43-104B-B937-766B9E72B1AA}" presName="connTx" presStyleLbl="parChTrans1D3" presStyleIdx="1" presStyleCnt="3"/>
      <dgm:spPr/>
    </dgm:pt>
    <dgm:pt modelId="{6C2A1B50-53FA-CD47-9215-FA23DBDCF0C2}" type="pres">
      <dgm:prSet presAssocID="{FEA1CBF9-7A12-4346-931A-9A583B24812D}" presName="root2" presStyleCnt="0"/>
      <dgm:spPr/>
    </dgm:pt>
    <dgm:pt modelId="{70929F0A-8665-404E-B47C-AFEC0B70FE49}" type="pres">
      <dgm:prSet presAssocID="{FEA1CBF9-7A12-4346-931A-9A583B24812D}" presName="LevelTwoTextNode" presStyleLbl="node3" presStyleIdx="1" presStyleCnt="3">
        <dgm:presLayoutVars>
          <dgm:chPref val="3"/>
        </dgm:presLayoutVars>
      </dgm:prSet>
      <dgm:spPr/>
    </dgm:pt>
    <dgm:pt modelId="{C9672963-3688-B24F-859F-92862ABF5E7F}" type="pres">
      <dgm:prSet presAssocID="{FEA1CBF9-7A12-4346-931A-9A583B24812D}" presName="level3hierChild" presStyleCnt="0"/>
      <dgm:spPr/>
    </dgm:pt>
    <dgm:pt modelId="{AA944D9A-AACC-3049-8F1E-59DAA838C9EE}" type="pres">
      <dgm:prSet presAssocID="{CD53507B-2DEA-054A-84E5-C77A801FD816}" presName="conn2-1" presStyleLbl="parChTrans1D2" presStyleIdx="1" presStyleCnt="2"/>
      <dgm:spPr/>
    </dgm:pt>
    <dgm:pt modelId="{513599E7-F557-2A43-8C13-B1A0AB8824D1}" type="pres">
      <dgm:prSet presAssocID="{CD53507B-2DEA-054A-84E5-C77A801FD816}" presName="connTx" presStyleLbl="parChTrans1D2" presStyleIdx="1" presStyleCnt="2"/>
      <dgm:spPr/>
    </dgm:pt>
    <dgm:pt modelId="{5F6CCEE7-DAF8-FC43-BA94-E206EF8D16E0}" type="pres">
      <dgm:prSet presAssocID="{31D97039-B427-524A-8617-C05F2F92B465}" presName="root2" presStyleCnt="0"/>
      <dgm:spPr/>
    </dgm:pt>
    <dgm:pt modelId="{B817F38C-07C5-CB40-BC5F-DEBA98A3928B}" type="pres">
      <dgm:prSet presAssocID="{31D97039-B427-524A-8617-C05F2F92B465}" presName="LevelTwoTextNode" presStyleLbl="node2" presStyleIdx="1" presStyleCnt="2" custScaleX="206591">
        <dgm:presLayoutVars>
          <dgm:chPref val="3"/>
        </dgm:presLayoutVars>
      </dgm:prSet>
      <dgm:spPr/>
    </dgm:pt>
    <dgm:pt modelId="{29C39BD4-AA2A-A749-867C-1FA84CF47048}" type="pres">
      <dgm:prSet presAssocID="{31D97039-B427-524A-8617-C05F2F92B465}" presName="level3hierChild" presStyleCnt="0"/>
      <dgm:spPr/>
    </dgm:pt>
    <dgm:pt modelId="{8D6AFFB6-02B2-2E44-B82D-F24E02DF2AFE}" type="pres">
      <dgm:prSet presAssocID="{CD6AA147-D055-1540-AAA7-5557F4B6398B}" presName="conn2-1" presStyleLbl="parChTrans1D3" presStyleIdx="2" presStyleCnt="3"/>
      <dgm:spPr/>
    </dgm:pt>
    <dgm:pt modelId="{6B5FDC5D-A160-1C4E-873C-32809FD2891B}" type="pres">
      <dgm:prSet presAssocID="{CD6AA147-D055-1540-AAA7-5557F4B6398B}" presName="connTx" presStyleLbl="parChTrans1D3" presStyleIdx="2" presStyleCnt="3"/>
      <dgm:spPr/>
    </dgm:pt>
    <dgm:pt modelId="{020B01A5-E95F-244A-B5C7-C2A522D7E811}" type="pres">
      <dgm:prSet presAssocID="{147E70BB-CF8B-2549-B1C4-16557ED7A4A1}" presName="root2" presStyleCnt="0"/>
      <dgm:spPr/>
    </dgm:pt>
    <dgm:pt modelId="{BE264274-7581-3545-B14D-6C1A7F909AE4}" type="pres">
      <dgm:prSet presAssocID="{147E70BB-CF8B-2549-B1C4-16557ED7A4A1}" presName="LevelTwoTextNode" presStyleLbl="node3" presStyleIdx="2" presStyleCnt="3">
        <dgm:presLayoutVars>
          <dgm:chPref val="3"/>
        </dgm:presLayoutVars>
      </dgm:prSet>
      <dgm:spPr/>
    </dgm:pt>
    <dgm:pt modelId="{4806749D-C9C2-BD4C-82E3-1C7E2C70BAF4}" type="pres">
      <dgm:prSet presAssocID="{147E70BB-CF8B-2549-B1C4-16557ED7A4A1}" presName="level3hierChild" presStyleCnt="0"/>
      <dgm:spPr/>
    </dgm:pt>
  </dgm:ptLst>
  <dgm:cxnLst>
    <dgm:cxn modelId="{0A100F10-41B6-2245-89E2-E8B3CB4AA9D2}" type="presOf" srcId="{A651DA71-17A4-6B46-B1AD-6F640971C735}" destId="{12F7A4C8-A71A-1144-B3AE-CA41A6A1E75B}" srcOrd="0" destOrd="0" presId="urn:microsoft.com/office/officeart/2005/8/layout/hierarchy2"/>
    <dgm:cxn modelId="{424E9A15-12F3-AF41-B25C-4F2E268869BA}" type="presOf" srcId="{FEA1CBF9-7A12-4346-931A-9A583B24812D}" destId="{70929F0A-8665-404E-B47C-AFEC0B70FE49}" srcOrd="0" destOrd="0" presId="urn:microsoft.com/office/officeart/2005/8/layout/hierarchy2"/>
    <dgm:cxn modelId="{9095EF1B-9941-0E4D-BF1B-873F9A9543D9}" type="presOf" srcId="{04D50EC7-A263-2A4E-BFDE-B377729ADD40}" destId="{F17CE875-670B-B54D-887A-B1CBCEF01483}" srcOrd="1" destOrd="0" presId="urn:microsoft.com/office/officeart/2005/8/layout/hierarchy2"/>
    <dgm:cxn modelId="{E0BF0A24-1305-5242-8733-FF963ACFD763}" srcId="{923C2609-4780-AD45-8AC8-D3287515A0A5}" destId="{A651DA71-17A4-6B46-B1AD-6F640971C735}" srcOrd="0" destOrd="0" parTransId="{04D50EC7-A263-2A4E-BFDE-B377729ADD40}" sibTransId="{B488ACD4-801A-8545-88C4-5A8F63F36D33}"/>
    <dgm:cxn modelId="{7745BB27-FBC7-1E41-9A9B-692DE77E0D66}" type="presOf" srcId="{4F8E3A4F-CA43-104B-B937-766B9E72B1AA}" destId="{8CCC8E76-982D-9F44-ABAB-F1D17C97904B}" srcOrd="1" destOrd="0" presId="urn:microsoft.com/office/officeart/2005/8/layout/hierarchy2"/>
    <dgm:cxn modelId="{44D7BA2E-4EC7-7348-9C75-F8EBA5A604CB}" srcId="{31D97039-B427-524A-8617-C05F2F92B465}" destId="{147E70BB-CF8B-2549-B1C4-16557ED7A4A1}" srcOrd="0" destOrd="0" parTransId="{CD6AA147-D055-1540-AAA7-5557F4B6398B}" sibTransId="{EA6F0514-3301-4A4F-AD24-8FED0684DD39}"/>
    <dgm:cxn modelId="{08B47332-60AB-714D-8595-EEE80601E342}" type="presOf" srcId="{B351D930-1C67-9D42-9CF8-23D312D6611E}" destId="{04A04807-7A76-0C48-8017-0C5F23ADC0F1}" srcOrd="1" destOrd="0" presId="urn:microsoft.com/office/officeart/2005/8/layout/hierarchy2"/>
    <dgm:cxn modelId="{242F964B-1762-2543-8E99-A177BAC7F9FE}" type="presOf" srcId="{147E70BB-CF8B-2549-B1C4-16557ED7A4A1}" destId="{BE264274-7581-3545-B14D-6C1A7F909AE4}" srcOrd="0" destOrd="0" presId="urn:microsoft.com/office/officeart/2005/8/layout/hierarchy2"/>
    <dgm:cxn modelId="{1583084C-AB08-0849-917E-2A12E1154C2A}" type="presOf" srcId="{CD6AA147-D055-1540-AAA7-5557F4B6398B}" destId="{6B5FDC5D-A160-1C4E-873C-32809FD2891B}" srcOrd="1" destOrd="0" presId="urn:microsoft.com/office/officeart/2005/8/layout/hierarchy2"/>
    <dgm:cxn modelId="{82F56D6E-9D15-064B-A2EB-BBCB971A52F7}" type="presOf" srcId="{3C8D13E9-A3BC-724B-A4E6-C3BA4388C823}" destId="{EF92654A-8F0B-9B43-A601-345D54001379}" srcOrd="0" destOrd="0" presId="urn:microsoft.com/office/officeart/2005/8/layout/hierarchy2"/>
    <dgm:cxn modelId="{5B57FE84-8B56-D049-A931-9A78AD5C7FC4}" type="presOf" srcId="{B351D930-1C67-9D42-9CF8-23D312D6611E}" destId="{761A3FD9-E18A-F14F-B7C8-755B9D567B91}" srcOrd="0" destOrd="0" presId="urn:microsoft.com/office/officeart/2005/8/layout/hierarchy2"/>
    <dgm:cxn modelId="{A120EC8B-ADB6-204C-8729-70759083CC61}" type="presOf" srcId="{31D97039-B427-524A-8617-C05F2F92B465}" destId="{B817F38C-07C5-CB40-BC5F-DEBA98A3928B}" srcOrd="0" destOrd="0" presId="urn:microsoft.com/office/officeart/2005/8/layout/hierarchy2"/>
    <dgm:cxn modelId="{8D376D98-0BEB-0D47-ABAF-D56B21B3A8F2}" srcId="{A651DA71-17A4-6B46-B1AD-6F640971C735}" destId="{3C8D13E9-A3BC-724B-A4E6-C3BA4388C823}" srcOrd="0" destOrd="0" parTransId="{B351D930-1C67-9D42-9CF8-23D312D6611E}" sibTransId="{E9E5A0B6-DD83-714D-A2A4-DEC18FFDE17E}"/>
    <dgm:cxn modelId="{BB5A789C-84DE-FB46-BF77-F26BBE930A4A}" srcId="{0C97A085-E614-D247-9A13-FB56EA6EF286}" destId="{923C2609-4780-AD45-8AC8-D3287515A0A5}" srcOrd="0" destOrd="0" parTransId="{63E49B3E-4CA9-F543-8DA6-0F221D2FDFA0}" sibTransId="{93BD2500-8AB2-6440-8A18-5810C323799C}"/>
    <dgm:cxn modelId="{5A6C52AD-B9AA-C640-A0E7-ADA15D0D57E4}" type="presOf" srcId="{0C97A085-E614-D247-9A13-FB56EA6EF286}" destId="{641563EF-6429-574D-A445-94B4AF4EF0CC}" srcOrd="0" destOrd="0" presId="urn:microsoft.com/office/officeart/2005/8/layout/hierarchy2"/>
    <dgm:cxn modelId="{418473CB-0744-F24D-929C-EEA49BEB87EF}" type="presOf" srcId="{CD6AA147-D055-1540-AAA7-5557F4B6398B}" destId="{8D6AFFB6-02B2-2E44-B82D-F24E02DF2AFE}" srcOrd="0" destOrd="0" presId="urn:microsoft.com/office/officeart/2005/8/layout/hierarchy2"/>
    <dgm:cxn modelId="{267B81E2-85FB-744E-A2B7-B60DBD8C96D4}" type="presOf" srcId="{04D50EC7-A263-2A4E-BFDE-B377729ADD40}" destId="{20ADF1F0-0172-8B43-8A53-C5F829014A43}" srcOrd="0" destOrd="0" presId="urn:microsoft.com/office/officeart/2005/8/layout/hierarchy2"/>
    <dgm:cxn modelId="{C3CF2EE3-0A77-D643-BD4E-AACA4947C177}" srcId="{A651DA71-17A4-6B46-B1AD-6F640971C735}" destId="{FEA1CBF9-7A12-4346-931A-9A583B24812D}" srcOrd="1" destOrd="0" parTransId="{4F8E3A4F-CA43-104B-B937-766B9E72B1AA}" sibTransId="{EF8D0114-2391-C04C-85A3-43FA2195DF71}"/>
    <dgm:cxn modelId="{6CC3D9E6-3543-7642-9A7D-1CEB464A1FB1}" type="presOf" srcId="{923C2609-4780-AD45-8AC8-D3287515A0A5}" destId="{57F3B0BE-DAB0-1748-97A3-7488EA6BC68C}" srcOrd="0" destOrd="0" presId="urn:microsoft.com/office/officeart/2005/8/layout/hierarchy2"/>
    <dgm:cxn modelId="{A47A6CEC-4145-6F47-B747-E8A7D586248D}" type="presOf" srcId="{CD53507B-2DEA-054A-84E5-C77A801FD816}" destId="{AA944D9A-AACC-3049-8F1E-59DAA838C9EE}" srcOrd="0" destOrd="0" presId="urn:microsoft.com/office/officeart/2005/8/layout/hierarchy2"/>
    <dgm:cxn modelId="{C99559F0-473C-1E4F-A7EE-935187EB84FF}" srcId="{923C2609-4780-AD45-8AC8-D3287515A0A5}" destId="{31D97039-B427-524A-8617-C05F2F92B465}" srcOrd="1" destOrd="0" parTransId="{CD53507B-2DEA-054A-84E5-C77A801FD816}" sibTransId="{B6883EC9-934A-2C40-8367-DAF8EA6C2737}"/>
    <dgm:cxn modelId="{2242C5FC-220B-2C4C-8DC1-D5D274DD899F}" type="presOf" srcId="{4F8E3A4F-CA43-104B-B937-766B9E72B1AA}" destId="{513055C1-AD62-1C45-B898-B5DBD05612E2}" srcOrd="0" destOrd="0" presId="urn:microsoft.com/office/officeart/2005/8/layout/hierarchy2"/>
    <dgm:cxn modelId="{9B7E02FE-C5B7-714B-97D9-4E7C0C66A079}" type="presOf" srcId="{CD53507B-2DEA-054A-84E5-C77A801FD816}" destId="{513599E7-F557-2A43-8C13-B1A0AB8824D1}" srcOrd="1" destOrd="0" presId="urn:microsoft.com/office/officeart/2005/8/layout/hierarchy2"/>
    <dgm:cxn modelId="{95060984-F9F6-9F47-B6B2-823EB52EA205}" type="presParOf" srcId="{641563EF-6429-574D-A445-94B4AF4EF0CC}" destId="{610FF9A2-B4F0-AE47-94B3-01885A6036EE}" srcOrd="0" destOrd="0" presId="urn:microsoft.com/office/officeart/2005/8/layout/hierarchy2"/>
    <dgm:cxn modelId="{323AAD72-8792-B543-9ADD-1E2217D2BBE8}" type="presParOf" srcId="{610FF9A2-B4F0-AE47-94B3-01885A6036EE}" destId="{57F3B0BE-DAB0-1748-97A3-7488EA6BC68C}" srcOrd="0" destOrd="0" presId="urn:microsoft.com/office/officeart/2005/8/layout/hierarchy2"/>
    <dgm:cxn modelId="{EF19E0BF-3F59-4B4E-ADAD-0A9B5F29988B}" type="presParOf" srcId="{610FF9A2-B4F0-AE47-94B3-01885A6036EE}" destId="{835BD463-8D50-9247-B1D6-62353CCAC326}" srcOrd="1" destOrd="0" presId="urn:microsoft.com/office/officeart/2005/8/layout/hierarchy2"/>
    <dgm:cxn modelId="{D5EC3D5B-A792-BF41-8F25-A102A061FAFB}" type="presParOf" srcId="{835BD463-8D50-9247-B1D6-62353CCAC326}" destId="{20ADF1F0-0172-8B43-8A53-C5F829014A43}" srcOrd="0" destOrd="0" presId="urn:microsoft.com/office/officeart/2005/8/layout/hierarchy2"/>
    <dgm:cxn modelId="{6C7A5DAE-E8A2-7542-AC40-A49FC49689EE}" type="presParOf" srcId="{20ADF1F0-0172-8B43-8A53-C5F829014A43}" destId="{F17CE875-670B-B54D-887A-B1CBCEF01483}" srcOrd="0" destOrd="0" presId="urn:microsoft.com/office/officeart/2005/8/layout/hierarchy2"/>
    <dgm:cxn modelId="{26459529-FAE3-4F48-B228-C5EEED4360EB}" type="presParOf" srcId="{835BD463-8D50-9247-B1D6-62353CCAC326}" destId="{74A09243-60FB-A146-8EB5-8BA754F6BC15}" srcOrd="1" destOrd="0" presId="urn:microsoft.com/office/officeart/2005/8/layout/hierarchy2"/>
    <dgm:cxn modelId="{2B6773AD-C145-F440-96DB-A95D1D948B6D}" type="presParOf" srcId="{74A09243-60FB-A146-8EB5-8BA754F6BC15}" destId="{12F7A4C8-A71A-1144-B3AE-CA41A6A1E75B}" srcOrd="0" destOrd="0" presId="urn:microsoft.com/office/officeart/2005/8/layout/hierarchy2"/>
    <dgm:cxn modelId="{176AD0B4-7117-EF49-9B5F-CBA630411928}" type="presParOf" srcId="{74A09243-60FB-A146-8EB5-8BA754F6BC15}" destId="{05FEAE39-DAED-0B4A-9F95-F36731EC95AC}" srcOrd="1" destOrd="0" presId="urn:microsoft.com/office/officeart/2005/8/layout/hierarchy2"/>
    <dgm:cxn modelId="{4F21A393-809E-BB43-9F90-E8E64B5E8D4E}" type="presParOf" srcId="{05FEAE39-DAED-0B4A-9F95-F36731EC95AC}" destId="{761A3FD9-E18A-F14F-B7C8-755B9D567B91}" srcOrd="0" destOrd="0" presId="urn:microsoft.com/office/officeart/2005/8/layout/hierarchy2"/>
    <dgm:cxn modelId="{290DF36C-CF61-0744-8C48-8672D7266DDF}" type="presParOf" srcId="{761A3FD9-E18A-F14F-B7C8-755B9D567B91}" destId="{04A04807-7A76-0C48-8017-0C5F23ADC0F1}" srcOrd="0" destOrd="0" presId="urn:microsoft.com/office/officeart/2005/8/layout/hierarchy2"/>
    <dgm:cxn modelId="{043D5045-30B1-6542-B64A-1FD4B9CDFF70}" type="presParOf" srcId="{05FEAE39-DAED-0B4A-9F95-F36731EC95AC}" destId="{A6E072FB-7E16-B049-9E7C-F70420D86DEF}" srcOrd="1" destOrd="0" presId="urn:microsoft.com/office/officeart/2005/8/layout/hierarchy2"/>
    <dgm:cxn modelId="{A013C510-D669-774D-B724-80A4A4D119E5}" type="presParOf" srcId="{A6E072FB-7E16-B049-9E7C-F70420D86DEF}" destId="{EF92654A-8F0B-9B43-A601-345D54001379}" srcOrd="0" destOrd="0" presId="urn:microsoft.com/office/officeart/2005/8/layout/hierarchy2"/>
    <dgm:cxn modelId="{5F624BE9-51C4-604C-82A7-6687036BC971}" type="presParOf" srcId="{A6E072FB-7E16-B049-9E7C-F70420D86DEF}" destId="{513BBC61-79F7-8448-879B-C15B7F805241}" srcOrd="1" destOrd="0" presId="urn:microsoft.com/office/officeart/2005/8/layout/hierarchy2"/>
    <dgm:cxn modelId="{F75C699E-5696-1141-A423-C501F1ECCA11}" type="presParOf" srcId="{05FEAE39-DAED-0B4A-9F95-F36731EC95AC}" destId="{513055C1-AD62-1C45-B898-B5DBD05612E2}" srcOrd="2" destOrd="0" presId="urn:microsoft.com/office/officeart/2005/8/layout/hierarchy2"/>
    <dgm:cxn modelId="{CA24B623-D6AB-3E4B-82B6-35FD329370DF}" type="presParOf" srcId="{513055C1-AD62-1C45-B898-B5DBD05612E2}" destId="{8CCC8E76-982D-9F44-ABAB-F1D17C97904B}" srcOrd="0" destOrd="0" presId="urn:microsoft.com/office/officeart/2005/8/layout/hierarchy2"/>
    <dgm:cxn modelId="{CC3687D2-A4B1-AA48-A778-DB5A7449060C}" type="presParOf" srcId="{05FEAE39-DAED-0B4A-9F95-F36731EC95AC}" destId="{6C2A1B50-53FA-CD47-9215-FA23DBDCF0C2}" srcOrd="3" destOrd="0" presId="urn:microsoft.com/office/officeart/2005/8/layout/hierarchy2"/>
    <dgm:cxn modelId="{17139172-6CEF-674D-A6BE-C111BB785A3B}" type="presParOf" srcId="{6C2A1B50-53FA-CD47-9215-FA23DBDCF0C2}" destId="{70929F0A-8665-404E-B47C-AFEC0B70FE49}" srcOrd="0" destOrd="0" presId="urn:microsoft.com/office/officeart/2005/8/layout/hierarchy2"/>
    <dgm:cxn modelId="{B1BDE81E-1368-A047-971E-396A78C0733E}" type="presParOf" srcId="{6C2A1B50-53FA-CD47-9215-FA23DBDCF0C2}" destId="{C9672963-3688-B24F-859F-92862ABF5E7F}" srcOrd="1" destOrd="0" presId="urn:microsoft.com/office/officeart/2005/8/layout/hierarchy2"/>
    <dgm:cxn modelId="{5E2EE4BA-1F2C-D649-AE42-F8EEE88B61CF}" type="presParOf" srcId="{835BD463-8D50-9247-B1D6-62353CCAC326}" destId="{AA944D9A-AACC-3049-8F1E-59DAA838C9EE}" srcOrd="2" destOrd="0" presId="urn:microsoft.com/office/officeart/2005/8/layout/hierarchy2"/>
    <dgm:cxn modelId="{851CD7BC-A188-5443-BC92-ACAAEFF6E4BE}" type="presParOf" srcId="{AA944D9A-AACC-3049-8F1E-59DAA838C9EE}" destId="{513599E7-F557-2A43-8C13-B1A0AB8824D1}" srcOrd="0" destOrd="0" presId="urn:microsoft.com/office/officeart/2005/8/layout/hierarchy2"/>
    <dgm:cxn modelId="{756DB88C-A188-9D44-B035-4E23BD6422F9}" type="presParOf" srcId="{835BD463-8D50-9247-B1D6-62353CCAC326}" destId="{5F6CCEE7-DAF8-FC43-BA94-E206EF8D16E0}" srcOrd="3" destOrd="0" presId="urn:microsoft.com/office/officeart/2005/8/layout/hierarchy2"/>
    <dgm:cxn modelId="{FE51C1EC-2E98-2B4D-9D66-AFA35463C6F2}" type="presParOf" srcId="{5F6CCEE7-DAF8-FC43-BA94-E206EF8D16E0}" destId="{B817F38C-07C5-CB40-BC5F-DEBA98A3928B}" srcOrd="0" destOrd="0" presId="urn:microsoft.com/office/officeart/2005/8/layout/hierarchy2"/>
    <dgm:cxn modelId="{7F97BFC0-9B32-2447-B455-9A959A99880A}" type="presParOf" srcId="{5F6CCEE7-DAF8-FC43-BA94-E206EF8D16E0}" destId="{29C39BD4-AA2A-A749-867C-1FA84CF47048}" srcOrd="1" destOrd="0" presId="urn:microsoft.com/office/officeart/2005/8/layout/hierarchy2"/>
    <dgm:cxn modelId="{9198335F-4A61-0445-BA55-CFB1E353A887}" type="presParOf" srcId="{29C39BD4-AA2A-A749-867C-1FA84CF47048}" destId="{8D6AFFB6-02B2-2E44-B82D-F24E02DF2AFE}" srcOrd="0" destOrd="0" presId="urn:microsoft.com/office/officeart/2005/8/layout/hierarchy2"/>
    <dgm:cxn modelId="{B68A3E18-9DE4-5E44-9DED-F0C1F0B982DE}" type="presParOf" srcId="{8D6AFFB6-02B2-2E44-B82D-F24E02DF2AFE}" destId="{6B5FDC5D-A160-1C4E-873C-32809FD2891B}" srcOrd="0" destOrd="0" presId="urn:microsoft.com/office/officeart/2005/8/layout/hierarchy2"/>
    <dgm:cxn modelId="{E79BCBCE-E248-2941-A8CC-4D42990BA3D9}" type="presParOf" srcId="{29C39BD4-AA2A-A749-867C-1FA84CF47048}" destId="{020B01A5-E95F-244A-B5C7-C2A522D7E811}" srcOrd="1" destOrd="0" presId="urn:microsoft.com/office/officeart/2005/8/layout/hierarchy2"/>
    <dgm:cxn modelId="{D0E1A914-58DB-A648-A785-2DCD7F46E8B7}" type="presParOf" srcId="{020B01A5-E95F-244A-B5C7-C2A522D7E811}" destId="{BE264274-7581-3545-B14D-6C1A7F909AE4}" srcOrd="0" destOrd="0" presId="urn:microsoft.com/office/officeart/2005/8/layout/hierarchy2"/>
    <dgm:cxn modelId="{3CCBA614-54B7-D549-8074-D78690D0AF7E}" type="presParOf" srcId="{020B01A5-E95F-244A-B5C7-C2A522D7E811}" destId="{4806749D-C9C2-BD4C-82E3-1C7E2C70BAF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D285C-1712-684E-A90B-ABDDD233E700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362B6E6-1F16-744C-AA65-2D93031BEB6C}">
      <dgm:prSet phldrT="[Tex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1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MX" sz="3200" dirty="0"/>
            <a:t>CARTAS ENTREGADAS POR LA DINV</a:t>
          </a:r>
        </a:p>
      </dgm:t>
    </dgm:pt>
    <dgm:pt modelId="{508627FE-9F00-CE46-9BF2-3D26AE071CD2}" type="parTrans" cxnId="{90DCD1EE-871E-9640-AA42-72416DBA0D85}">
      <dgm:prSet/>
      <dgm:spPr/>
      <dgm:t>
        <a:bodyPr/>
        <a:lstStyle/>
        <a:p>
          <a:endParaRPr lang="es-MX"/>
        </a:p>
      </dgm:t>
    </dgm:pt>
    <dgm:pt modelId="{E21B4F44-814C-C141-A5FB-63DF80F6D2B1}" type="sibTrans" cxnId="{90DCD1EE-871E-9640-AA42-72416DBA0D85}">
      <dgm:prSet/>
      <dgm:spPr/>
      <dgm:t>
        <a:bodyPr/>
        <a:lstStyle/>
        <a:p>
          <a:endParaRPr lang="es-MX"/>
        </a:p>
      </dgm:t>
    </dgm:pt>
    <dgm:pt modelId="{DA0743C4-ED6A-604F-9769-75454E58391C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MX" dirty="0"/>
            <a:t>Carta de compromiso institucional </a:t>
          </a:r>
        </a:p>
      </dgm:t>
    </dgm:pt>
    <dgm:pt modelId="{0A73B902-4AB1-CA4E-908F-C094CBF36906}" type="parTrans" cxnId="{B5F15B94-A556-DB4F-A417-6E72F5239054}">
      <dgm:prSet/>
      <dgm:spPr/>
      <dgm:t>
        <a:bodyPr/>
        <a:lstStyle/>
        <a:p>
          <a:endParaRPr lang="es-MX"/>
        </a:p>
      </dgm:t>
    </dgm:pt>
    <dgm:pt modelId="{247F0D60-2FE1-6E4A-886F-174649E5C13E}" type="sibTrans" cxnId="{B5F15B94-A556-DB4F-A417-6E72F5239054}">
      <dgm:prSet/>
      <dgm:spPr/>
      <dgm:t>
        <a:bodyPr/>
        <a:lstStyle/>
        <a:p>
          <a:endParaRPr lang="es-MX"/>
        </a:p>
      </dgm:t>
    </dgm:pt>
    <dgm:pt modelId="{CF114116-0707-C44A-8405-3976D2886692}">
      <dgm:prSet phldrT="[Texto]"/>
      <dgm:spPr>
        <a:solidFill>
          <a:srgbClr val="F9B4E5"/>
        </a:solidFill>
      </dgm:spPr>
      <dgm:t>
        <a:bodyPr/>
        <a:lstStyle/>
        <a:p>
          <a:r>
            <a:rPr lang="es-MX" dirty="0"/>
            <a:t>Carta de acuerdo entre instituciones (La que corresponde a la UC)</a:t>
          </a:r>
        </a:p>
      </dgm:t>
    </dgm:pt>
    <dgm:pt modelId="{C7A79A30-3796-A94B-A6BF-5B2D04787279}" type="parTrans" cxnId="{1D5E9892-4E8E-5345-A3F8-367F9BE4E3FF}">
      <dgm:prSet/>
      <dgm:spPr/>
      <dgm:t>
        <a:bodyPr/>
        <a:lstStyle/>
        <a:p>
          <a:endParaRPr lang="es-MX"/>
        </a:p>
      </dgm:t>
    </dgm:pt>
    <dgm:pt modelId="{590F83D2-5332-AC4D-B469-65DE48C999EA}" type="sibTrans" cxnId="{1D5E9892-4E8E-5345-A3F8-367F9BE4E3FF}">
      <dgm:prSet/>
      <dgm:spPr/>
      <dgm:t>
        <a:bodyPr/>
        <a:lstStyle/>
        <a:p>
          <a:endParaRPr lang="es-MX"/>
        </a:p>
      </dgm:t>
    </dgm:pt>
    <dgm:pt modelId="{7D056D45-0FFC-8C49-A067-E3A36F3E7FA5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MX" dirty="0"/>
            <a:t>UC principal</a:t>
          </a:r>
        </a:p>
      </dgm:t>
    </dgm:pt>
    <dgm:pt modelId="{83AE4764-EB5C-794F-94A0-1D22682DDEA5}" type="parTrans" cxnId="{D893CB60-3FAD-F043-A16B-D46F96B4A1E2}">
      <dgm:prSet/>
      <dgm:spPr/>
      <dgm:t>
        <a:bodyPr/>
        <a:lstStyle/>
        <a:p>
          <a:endParaRPr lang="es-MX"/>
        </a:p>
      </dgm:t>
    </dgm:pt>
    <dgm:pt modelId="{425CDE53-8353-9048-BEAF-24BB882FAE0F}" type="sibTrans" cxnId="{D893CB60-3FAD-F043-A16B-D46F96B4A1E2}">
      <dgm:prSet/>
      <dgm:spPr/>
      <dgm:t>
        <a:bodyPr/>
        <a:lstStyle/>
        <a:p>
          <a:endParaRPr lang="es-MX"/>
        </a:p>
      </dgm:t>
    </dgm:pt>
    <dgm:pt modelId="{94E23B3C-EE17-C34D-8ADB-7C42EE34BAA9}">
      <dgm:prSet phldrT="[Texto]"/>
      <dgm:spPr>
        <a:solidFill>
          <a:srgbClr val="F9B4E5"/>
        </a:solidFill>
      </dgm:spPr>
      <dgm:t>
        <a:bodyPr/>
        <a:lstStyle/>
        <a:p>
          <a:r>
            <a:rPr lang="es-MX" dirty="0"/>
            <a:t>UC Asociada</a:t>
          </a:r>
        </a:p>
      </dgm:t>
    </dgm:pt>
    <dgm:pt modelId="{2D60847F-7165-2A48-913F-65A73EB7CEA2}" type="parTrans" cxnId="{E1695A9E-50EF-9146-9DC1-B3964126BE02}">
      <dgm:prSet/>
      <dgm:spPr/>
      <dgm:t>
        <a:bodyPr/>
        <a:lstStyle/>
        <a:p>
          <a:endParaRPr lang="es-MX"/>
        </a:p>
      </dgm:t>
    </dgm:pt>
    <dgm:pt modelId="{B8CAD4CB-B55B-3841-A095-8171DD7B4CEE}" type="sibTrans" cxnId="{E1695A9E-50EF-9146-9DC1-B3964126BE02}">
      <dgm:prSet/>
      <dgm:spPr/>
      <dgm:t>
        <a:bodyPr/>
        <a:lstStyle/>
        <a:p>
          <a:endParaRPr lang="es-MX"/>
        </a:p>
      </dgm:t>
    </dgm:pt>
    <dgm:pt modelId="{84509726-48EB-3547-B776-FA15D5936C6C}">
      <dgm:prSet phldrT="[Texto]"/>
      <dgm:spPr>
        <a:solidFill>
          <a:srgbClr val="F9B4E5"/>
        </a:solidFill>
      </dgm:spPr>
      <dgm:t>
        <a:bodyPr/>
        <a:lstStyle/>
        <a:p>
          <a:r>
            <a:rPr lang="es-MX" dirty="0"/>
            <a:t>Carta de compromiso institucional </a:t>
          </a:r>
        </a:p>
      </dgm:t>
    </dgm:pt>
    <dgm:pt modelId="{B7ED2790-6DAD-4B40-8FFF-0772FF3FB649}" type="parTrans" cxnId="{AAB869B5-7BED-A64D-9B8B-D2831E66993A}">
      <dgm:prSet/>
      <dgm:spPr/>
      <dgm:t>
        <a:bodyPr/>
        <a:lstStyle/>
        <a:p>
          <a:endParaRPr lang="es-MX"/>
        </a:p>
      </dgm:t>
    </dgm:pt>
    <dgm:pt modelId="{77B6BC7C-7981-E148-B0F8-94A503F93812}" type="sibTrans" cxnId="{AAB869B5-7BED-A64D-9B8B-D2831E66993A}">
      <dgm:prSet/>
      <dgm:spPr/>
      <dgm:t>
        <a:bodyPr/>
        <a:lstStyle/>
        <a:p>
          <a:endParaRPr lang="es-MX"/>
        </a:p>
      </dgm:t>
    </dgm:pt>
    <dgm:pt modelId="{E9AAAFB3-8078-8F48-ABBA-DCDA4012F771}" type="pres">
      <dgm:prSet presAssocID="{19AD285C-1712-684E-A90B-ABDDD233E7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5742EE6-5DFD-374B-B773-6944CFB4358F}" type="pres">
      <dgm:prSet presAssocID="{8362B6E6-1F16-744C-AA65-2D93031BEB6C}" presName="vertOne" presStyleCnt="0"/>
      <dgm:spPr/>
    </dgm:pt>
    <dgm:pt modelId="{57A9DB18-C4D9-E943-84C3-21B454155BE7}" type="pres">
      <dgm:prSet presAssocID="{8362B6E6-1F16-744C-AA65-2D93031BEB6C}" presName="txOne" presStyleLbl="node0" presStyleIdx="0" presStyleCnt="1">
        <dgm:presLayoutVars>
          <dgm:chPref val="3"/>
        </dgm:presLayoutVars>
      </dgm:prSet>
      <dgm:spPr/>
    </dgm:pt>
    <dgm:pt modelId="{CA9D2649-E86A-DB43-88C8-3D62CE0611DD}" type="pres">
      <dgm:prSet presAssocID="{8362B6E6-1F16-744C-AA65-2D93031BEB6C}" presName="parTransOne" presStyleCnt="0"/>
      <dgm:spPr/>
    </dgm:pt>
    <dgm:pt modelId="{0BB64060-17D2-1141-ACC5-5318D9437697}" type="pres">
      <dgm:prSet presAssocID="{8362B6E6-1F16-744C-AA65-2D93031BEB6C}" presName="horzOne" presStyleCnt="0"/>
      <dgm:spPr/>
    </dgm:pt>
    <dgm:pt modelId="{4BAA044D-E08F-3843-9476-46223C7A4885}" type="pres">
      <dgm:prSet presAssocID="{7D056D45-0FFC-8C49-A067-E3A36F3E7FA5}" presName="vertTwo" presStyleCnt="0"/>
      <dgm:spPr/>
    </dgm:pt>
    <dgm:pt modelId="{12606F23-8E55-9B49-BD60-EEA0F56F36DB}" type="pres">
      <dgm:prSet presAssocID="{7D056D45-0FFC-8C49-A067-E3A36F3E7FA5}" presName="txTwo" presStyleLbl="node2" presStyleIdx="0" presStyleCnt="2">
        <dgm:presLayoutVars>
          <dgm:chPref val="3"/>
        </dgm:presLayoutVars>
      </dgm:prSet>
      <dgm:spPr/>
    </dgm:pt>
    <dgm:pt modelId="{87F12B41-C9F4-F64D-B5EB-DB4E832C5F75}" type="pres">
      <dgm:prSet presAssocID="{7D056D45-0FFC-8C49-A067-E3A36F3E7FA5}" presName="parTransTwo" presStyleCnt="0"/>
      <dgm:spPr/>
    </dgm:pt>
    <dgm:pt modelId="{F3B1507F-5AAA-FD4B-881C-FAB1B0D74373}" type="pres">
      <dgm:prSet presAssocID="{7D056D45-0FFC-8C49-A067-E3A36F3E7FA5}" presName="horzTwo" presStyleCnt="0"/>
      <dgm:spPr/>
    </dgm:pt>
    <dgm:pt modelId="{C0995DB5-49A4-1940-8202-D62803A8B564}" type="pres">
      <dgm:prSet presAssocID="{DA0743C4-ED6A-604F-9769-75454E58391C}" presName="vertThree" presStyleCnt="0"/>
      <dgm:spPr/>
    </dgm:pt>
    <dgm:pt modelId="{5C1DD0A0-3621-624B-927B-CD981BFBBF58}" type="pres">
      <dgm:prSet presAssocID="{DA0743C4-ED6A-604F-9769-75454E58391C}" presName="txThree" presStyleLbl="node3" presStyleIdx="0" presStyleCnt="3">
        <dgm:presLayoutVars>
          <dgm:chPref val="3"/>
        </dgm:presLayoutVars>
      </dgm:prSet>
      <dgm:spPr/>
    </dgm:pt>
    <dgm:pt modelId="{88F4E706-4075-9748-8A7F-E18CA47CF7A8}" type="pres">
      <dgm:prSet presAssocID="{DA0743C4-ED6A-604F-9769-75454E58391C}" presName="horzThree" presStyleCnt="0"/>
      <dgm:spPr/>
    </dgm:pt>
    <dgm:pt modelId="{384C25EB-5F48-D34D-B09B-13EB4CDAC98C}" type="pres">
      <dgm:prSet presAssocID="{425CDE53-8353-9048-BEAF-24BB882FAE0F}" presName="sibSpaceTwo" presStyleCnt="0"/>
      <dgm:spPr/>
    </dgm:pt>
    <dgm:pt modelId="{76651C9D-C229-1948-B139-81EBAC4856C8}" type="pres">
      <dgm:prSet presAssocID="{94E23B3C-EE17-C34D-8ADB-7C42EE34BAA9}" presName="vertTwo" presStyleCnt="0"/>
      <dgm:spPr/>
    </dgm:pt>
    <dgm:pt modelId="{1AD6EF88-9865-3248-BEFD-063CC9120375}" type="pres">
      <dgm:prSet presAssocID="{94E23B3C-EE17-C34D-8ADB-7C42EE34BAA9}" presName="txTwo" presStyleLbl="node2" presStyleIdx="1" presStyleCnt="2">
        <dgm:presLayoutVars>
          <dgm:chPref val="3"/>
        </dgm:presLayoutVars>
      </dgm:prSet>
      <dgm:spPr/>
    </dgm:pt>
    <dgm:pt modelId="{C501028F-B74A-CE43-AF4F-4D094FB39AE0}" type="pres">
      <dgm:prSet presAssocID="{94E23B3C-EE17-C34D-8ADB-7C42EE34BAA9}" presName="parTransTwo" presStyleCnt="0"/>
      <dgm:spPr/>
    </dgm:pt>
    <dgm:pt modelId="{1655F7C9-81FF-924B-B7FD-3905DAF60C2D}" type="pres">
      <dgm:prSet presAssocID="{94E23B3C-EE17-C34D-8ADB-7C42EE34BAA9}" presName="horzTwo" presStyleCnt="0"/>
      <dgm:spPr/>
    </dgm:pt>
    <dgm:pt modelId="{231AE523-F4A8-AB48-A2EB-E5B85C21088B}" type="pres">
      <dgm:prSet presAssocID="{CF114116-0707-C44A-8405-3976D2886692}" presName="vertThree" presStyleCnt="0"/>
      <dgm:spPr/>
    </dgm:pt>
    <dgm:pt modelId="{C3377BAF-69F3-1E47-BE67-6795CC9B02BE}" type="pres">
      <dgm:prSet presAssocID="{CF114116-0707-C44A-8405-3976D2886692}" presName="txThree" presStyleLbl="node3" presStyleIdx="1" presStyleCnt="3">
        <dgm:presLayoutVars>
          <dgm:chPref val="3"/>
        </dgm:presLayoutVars>
      </dgm:prSet>
      <dgm:spPr/>
    </dgm:pt>
    <dgm:pt modelId="{6F864D61-8ABD-8748-B46E-D89228EB6984}" type="pres">
      <dgm:prSet presAssocID="{CF114116-0707-C44A-8405-3976D2886692}" presName="horzThree" presStyleCnt="0"/>
      <dgm:spPr/>
    </dgm:pt>
    <dgm:pt modelId="{EABC10EF-F99E-3A49-8CD7-3FC7F5A517F2}" type="pres">
      <dgm:prSet presAssocID="{590F83D2-5332-AC4D-B469-65DE48C999EA}" presName="sibSpaceThree" presStyleCnt="0"/>
      <dgm:spPr/>
    </dgm:pt>
    <dgm:pt modelId="{76565BFB-6E98-CB41-8427-12429917934B}" type="pres">
      <dgm:prSet presAssocID="{84509726-48EB-3547-B776-FA15D5936C6C}" presName="vertThree" presStyleCnt="0"/>
      <dgm:spPr/>
    </dgm:pt>
    <dgm:pt modelId="{9504ACE2-FA74-D34A-9203-667FC2492969}" type="pres">
      <dgm:prSet presAssocID="{84509726-48EB-3547-B776-FA15D5936C6C}" presName="txThree" presStyleLbl="node3" presStyleIdx="2" presStyleCnt="3">
        <dgm:presLayoutVars>
          <dgm:chPref val="3"/>
        </dgm:presLayoutVars>
      </dgm:prSet>
      <dgm:spPr/>
    </dgm:pt>
    <dgm:pt modelId="{3D6E92F4-6827-0A44-8CBA-DFAE5476BD72}" type="pres">
      <dgm:prSet presAssocID="{84509726-48EB-3547-B776-FA15D5936C6C}" presName="horzThree" presStyleCnt="0"/>
      <dgm:spPr/>
    </dgm:pt>
  </dgm:ptLst>
  <dgm:cxnLst>
    <dgm:cxn modelId="{3751D707-DC5F-2946-91B2-A4CFEFEC9B3F}" type="presOf" srcId="{94E23B3C-EE17-C34D-8ADB-7C42EE34BAA9}" destId="{1AD6EF88-9865-3248-BEFD-063CC9120375}" srcOrd="0" destOrd="0" presId="urn:microsoft.com/office/officeart/2005/8/layout/hierarchy4"/>
    <dgm:cxn modelId="{57FE7514-6805-7B4B-8644-F73365144E47}" type="presOf" srcId="{DA0743C4-ED6A-604F-9769-75454E58391C}" destId="{5C1DD0A0-3621-624B-927B-CD981BFBBF58}" srcOrd="0" destOrd="0" presId="urn:microsoft.com/office/officeart/2005/8/layout/hierarchy4"/>
    <dgm:cxn modelId="{F7F63724-9B29-8345-A07E-7FBDF73D6F72}" type="presOf" srcId="{7D056D45-0FFC-8C49-A067-E3A36F3E7FA5}" destId="{12606F23-8E55-9B49-BD60-EEA0F56F36DB}" srcOrd="0" destOrd="0" presId="urn:microsoft.com/office/officeart/2005/8/layout/hierarchy4"/>
    <dgm:cxn modelId="{35206451-7B90-984D-81C7-7B36344DDD20}" type="presOf" srcId="{84509726-48EB-3547-B776-FA15D5936C6C}" destId="{9504ACE2-FA74-D34A-9203-667FC2492969}" srcOrd="0" destOrd="0" presId="urn:microsoft.com/office/officeart/2005/8/layout/hierarchy4"/>
    <dgm:cxn modelId="{9EBE8452-32CD-8144-AFB4-8F5ABCDE47F7}" type="presOf" srcId="{CF114116-0707-C44A-8405-3976D2886692}" destId="{C3377BAF-69F3-1E47-BE67-6795CC9B02BE}" srcOrd="0" destOrd="0" presId="urn:microsoft.com/office/officeart/2005/8/layout/hierarchy4"/>
    <dgm:cxn modelId="{0A89EA5A-677A-4F48-9A59-0BCBF77F8EE3}" type="presOf" srcId="{8362B6E6-1F16-744C-AA65-2D93031BEB6C}" destId="{57A9DB18-C4D9-E943-84C3-21B454155BE7}" srcOrd="0" destOrd="0" presId="urn:microsoft.com/office/officeart/2005/8/layout/hierarchy4"/>
    <dgm:cxn modelId="{D893CB60-3FAD-F043-A16B-D46F96B4A1E2}" srcId="{8362B6E6-1F16-744C-AA65-2D93031BEB6C}" destId="{7D056D45-0FFC-8C49-A067-E3A36F3E7FA5}" srcOrd="0" destOrd="0" parTransId="{83AE4764-EB5C-794F-94A0-1D22682DDEA5}" sibTransId="{425CDE53-8353-9048-BEAF-24BB882FAE0F}"/>
    <dgm:cxn modelId="{1D5E9892-4E8E-5345-A3F8-367F9BE4E3FF}" srcId="{94E23B3C-EE17-C34D-8ADB-7C42EE34BAA9}" destId="{CF114116-0707-C44A-8405-3976D2886692}" srcOrd="0" destOrd="0" parTransId="{C7A79A30-3796-A94B-A6BF-5B2D04787279}" sibTransId="{590F83D2-5332-AC4D-B469-65DE48C999EA}"/>
    <dgm:cxn modelId="{B5F15B94-A556-DB4F-A417-6E72F5239054}" srcId="{7D056D45-0FFC-8C49-A067-E3A36F3E7FA5}" destId="{DA0743C4-ED6A-604F-9769-75454E58391C}" srcOrd="0" destOrd="0" parTransId="{0A73B902-4AB1-CA4E-908F-C094CBF36906}" sibTransId="{247F0D60-2FE1-6E4A-886F-174649E5C13E}"/>
    <dgm:cxn modelId="{C2F1019E-DFDE-FB48-B93C-39937CA0DE77}" type="presOf" srcId="{19AD285C-1712-684E-A90B-ABDDD233E700}" destId="{E9AAAFB3-8078-8F48-ABBA-DCDA4012F771}" srcOrd="0" destOrd="0" presId="urn:microsoft.com/office/officeart/2005/8/layout/hierarchy4"/>
    <dgm:cxn modelId="{E1695A9E-50EF-9146-9DC1-B3964126BE02}" srcId="{8362B6E6-1F16-744C-AA65-2D93031BEB6C}" destId="{94E23B3C-EE17-C34D-8ADB-7C42EE34BAA9}" srcOrd="1" destOrd="0" parTransId="{2D60847F-7165-2A48-913F-65A73EB7CEA2}" sibTransId="{B8CAD4CB-B55B-3841-A095-8171DD7B4CEE}"/>
    <dgm:cxn modelId="{AAB869B5-7BED-A64D-9B8B-D2831E66993A}" srcId="{94E23B3C-EE17-C34D-8ADB-7C42EE34BAA9}" destId="{84509726-48EB-3547-B776-FA15D5936C6C}" srcOrd="1" destOrd="0" parTransId="{B7ED2790-6DAD-4B40-8FFF-0772FF3FB649}" sibTransId="{77B6BC7C-7981-E148-B0F8-94A503F93812}"/>
    <dgm:cxn modelId="{90DCD1EE-871E-9640-AA42-72416DBA0D85}" srcId="{19AD285C-1712-684E-A90B-ABDDD233E700}" destId="{8362B6E6-1F16-744C-AA65-2D93031BEB6C}" srcOrd="0" destOrd="0" parTransId="{508627FE-9F00-CE46-9BF2-3D26AE071CD2}" sibTransId="{E21B4F44-814C-C141-A5FB-63DF80F6D2B1}"/>
    <dgm:cxn modelId="{8F9DF99C-0188-B546-8BB2-4DD572C8FF04}" type="presParOf" srcId="{E9AAAFB3-8078-8F48-ABBA-DCDA4012F771}" destId="{45742EE6-5DFD-374B-B773-6944CFB4358F}" srcOrd="0" destOrd="0" presId="urn:microsoft.com/office/officeart/2005/8/layout/hierarchy4"/>
    <dgm:cxn modelId="{142EF77D-0CAF-3F4D-B9F4-B3599B503F03}" type="presParOf" srcId="{45742EE6-5DFD-374B-B773-6944CFB4358F}" destId="{57A9DB18-C4D9-E943-84C3-21B454155BE7}" srcOrd="0" destOrd="0" presId="urn:microsoft.com/office/officeart/2005/8/layout/hierarchy4"/>
    <dgm:cxn modelId="{8E9CB199-2E90-914D-A93F-EDF9A95D2AAC}" type="presParOf" srcId="{45742EE6-5DFD-374B-B773-6944CFB4358F}" destId="{CA9D2649-E86A-DB43-88C8-3D62CE0611DD}" srcOrd="1" destOrd="0" presId="urn:microsoft.com/office/officeart/2005/8/layout/hierarchy4"/>
    <dgm:cxn modelId="{B25C9131-631D-0344-9FAE-90EA2357C39C}" type="presParOf" srcId="{45742EE6-5DFD-374B-B773-6944CFB4358F}" destId="{0BB64060-17D2-1141-ACC5-5318D9437697}" srcOrd="2" destOrd="0" presId="urn:microsoft.com/office/officeart/2005/8/layout/hierarchy4"/>
    <dgm:cxn modelId="{93E3F479-E19A-DC4D-9753-1CF197B45C2A}" type="presParOf" srcId="{0BB64060-17D2-1141-ACC5-5318D9437697}" destId="{4BAA044D-E08F-3843-9476-46223C7A4885}" srcOrd="0" destOrd="0" presId="urn:microsoft.com/office/officeart/2005/8/layout/hierarchy4"/>
    <dgm:cxn modelId="{649B96EF-2CC7-AC4E-8BB6-036A1B822A0B}" type="presParOf" srcId="{4BAA044D-E08F-3843-9476-46223C7A4885}" destId="{12606F23-8E55-9B49-BD60-EEA0F56F36DB}" srcOrd="0" destOrd="0" presId="urn:microsoft.com/office/officeart/2005/8/layout/hierarchy4"/>
    <dgm:cxn modelId="{04426880-5358-5F4B-B772-D8C2EAAE1248}" type="presParOf" srcId="{4BAA044D-E08F-3843-9476-46223C7A4885}" destId="{87F12B41-C9F4-F64D-B5EB-DB4E832C5F75}" srcOrd="1" destOrd="0" presId="urn:microsoft.com/office/officeart/2005/8/layout/hierarchy4"/>
    <dgm:cxn modelId="{1480C848-2507-8B48-A730-5A753C51EB6B}" type="presParOf" srcId="{4BAA044D-E08F-3843-9476-46223C7A4885}" destId="{F3B1507F-5AAA-FD4B-881C-FAB1B0D74373}" srcOrd="2" destOrd="0" presId="urn:microsoft.com/office/officeart/2005/8/layout/hierarchy4"/>
    <dgm:cxn modelId="{75C53C8A-9343-604F-9252-1CC86E699E39}" type="presParOf" srcId="{F3B1507F-5AAA-FD4B-881C-FAB1B0D74373}" destId="{C0995DB5-49A4-1940-8202-D62803A8B564}" srcOrd="0" destOrd="0" presId="urn:microsoft.com/office/officeart/2005/8/layout/hierarchy4"/>
    <dgm:cxn modelId="{6E414E06-B2EA-8D44-8E8D-2BB6A93535F1}" type="presParOf" srcId="{C0995DB5-49A4-1940-8202-D62803A8B564}" destId="{5C1DD0A0-3621-624B-927B-CD981BFBBF58}" srcOrd="0" destOrd="0" presId="urn:microsoft.com/office/officeart/2005/8/layout/hierarchy4"/>
    <dgm:cxn modelId="{B3BB7DAF-19BE-714A-87AA-6658E7059C8C}" type="presParOf" srcId="{C0995DB5-49A4-1940-8202-D62803A8B564}" destId="{88F4E706-4075-9748-8A7F-E18CA47CF7A8}" srcOrd="1" destOrd="0" presId="urn:microsoft.com/office/officeart/2005/8/layout/hierarchy4"/>
    <dgm:cxn modelId="{048ADED7-463F-8142-B890-DB5FAF85AFB4}" type="presParOf" srcId="{0BB64060-17D2-1141-ACC5-5318D9437697}" destId="{384C25EB-5F48-D34D-B09B-13EB4CDAC98C}" srcOrd="1" destOrd="0" presId="urn:microsoft.com/office/officeart/2005/8/layout/hierarchy4"/>
    <dgm:cxn modelId="{E65C7196-E6C2-E743-AC3F-67861DDE0D0E}" type="presParOf" srcId="{0BB64060-17D2-1141-ACC5-5318D9437697}" destId="{76651C9D-C229-1948-B139-81EBAC4856C8}" srcOrd="2" destOrd="0" presId="urn:microsoft.com/office/officeart/2005/8/layout/hierarchy4"/>
    <dgm:cxn modelId="{5A346B78-EBFE-D64F-AE32-2504C2DBD744}" type="presParOf" srcId="{76651C9D-C229-1948-B139-81EBAC4856C8}" destId="{1AD6EF88-9865-3248-BEFD-063CC9120375}" srcOrd="0" destOrd="0" presId="urn:microsoft.com/office/officeart/2005/8/layout/hierarchy4"/>
    <dgm:cxn modelId="{1857F1D9-7634-4B45-B0D2-D403ECBA02DC}" type="presParOf" srcId="{76651C9D-C229-1948-B139-81EBAC4856C8}" destId="{C501028F-B74A-CE43-AF4F-4D094FB39AE0}" srcOrd="1" destOrd="0" presId="urn:microsoft.com/office/officeart/2005/8/layout/hierarchy4"/>
    <dgm:cxn modelId="{222665DA-E305-A044-A6DE-7AE08F3352C7}" type="presParOf" srcId="{76651C9D-C229-1948-B139-81EBAC4856C8}" destId="{1655F7C9-81FF-924B-B7FD-3905DAF60C2D}" srcOrd="2" destOrd="0" presId="urn:microsoft.com/office/officeart/2005/8/layout/hierarchy4"/>
    <dgm:cxn modelId="{AB432150-B9A4-8344-8E0C-D5A0674F9794}" type="presParOf" srcId="{1655F7C9-81FF-924B-B7FD-3905DAF60C2D}" destId="{231AE523-F4A8-AB48-A2EB-E5B85C21088B}" srcOrd="0" destOrd="0" presId="urn:microsoft.com/office/officeart/2005/8/layout/hierarchy4"/>
    <dgm:cxn modelId="{377C2343-6027-DE46-8324-14EBC0F877A8}" type="presParOf" srcId="{231AE523-F4A8-AB48-A2EB-E5B85C21088B}" destId="{C3377BAF-69F3-1E47-BE67-6795CC9B02BE}" srcOrd="0" destOrd="0" presId="urn:microsoft.com/office/officeart/2005/8/layout/hierarchy4"/>
    <dgm:cxn modelId="{C26623BD-F75C-4040-B416-B8D530CB6682}" type="presParOf" srcId="{231AE523-F4A8-AB48-A2EB-E5B85C21088B}" destId="{6F864D61-8ABD-8748-B46E-D89228EB6984}" srcOrd="1" destOrd="0" presId="urn:microsoft.com/office/officeart/2005/8/layout/hierarchy4"/>
    <dgm:cxn modelId="{7DFBC7CD-2B20-3344-BBEF-0927B2467F9B}" type="presParOf" srcId="{1655F7C9-81FF-924B-B7FD-3905DAF60C2D}" destId="{EABC10EF-F99E-3A49-8CD7-3FC7F5A517F2}" srcOrd="1" destOrd="0" presId="urn:microsoft.com/office/officeart/2005/8/layout/hierarchy4"/>
    <dgm:cxn modelId="{25B812EA-C230-634B-8C03-5291CCDA6212}" type="presParOf" srcId="{1655F7C9-81FF-924B-B7FD-3905DAF60C2D}" destId="{76565BFB-6E98-CB41-8427-12429917934B}" srcOrd="2" destOrd="0" presId="urn:microsoft.com/office/officeart/2005/8/layout/hierarchy4"/>
    <dgm:cxn modelId="{A6D87110-8506-C842-9BEE-B90E30772FED}" type="presParOf" srcId="{76565BFB-6E98-CB41-8427-12429917934B}" destId="{9504ACE2-FA74-D34A-9203-667FC2492969}" srcOrd="0" destOrd="0" presId="urn:microsoft.com/office/officeart/2005/8/layout/hierarchy4"/>
    <dgm:cxn modelId="{3FB23D03-E168-344C-A209-C63030E82A38}" type="presParOf" srcId="{76565BFB-6E98-CB41-8427-12429917934B}" destId="{3D6E92F4-6827-0A44-8CBA-DFAE5476BD72}" srcOrd="1" destOrd="0" presId="urn:microsoft.com/office/officeart/2005/8/layout/hierarchy4"/>
  </dgm:cxnLst>
  <dgm:bg>
    <a:noFill/>
    <a:effectLst>
      <a:softEdge rad="203200"/>
    </a:effectLst>
  </dgm:bg>
  <dgm:whole>
    <a:ln w="285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3B0BE-DAB0-1748-97A3-7488EA6BC68C}">
      <dsp:nvSpPr>
        <dsp:cNvPr id="0" name=""/>
        <dsp:cNvSpPr/>
      </dsp:nvSpPr>
      <dsp:spPr>
        <a:xfrm>
          <a:off x="447044" y="2604363"/>
          <a:ext cx="2989331" cy="146624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06737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>
              <a:latin typeface="Calibri" panose="020F0502020204030204" pitchFamily="34" charset="0"/>
              <a:cs typeface="Calibri" panose="020F0502020204030204" pitchFamily="34" charset="0"/>
            </a:rPr>
            <a:t>UC Beneficiaria</a:t>
          </a:r>
        </a:p>
      </dsp:txBody>
      <dsp:txXfrm>
        <a:off x="489989" y="2647308"/>
        <a:ext cx="2903441" cy="1380350"/>
      </dsp:txXfrm>
    </dsp:sp>
    <dsp:sp modelId="{20ADF1F0-0172-8B43-8A53-C5F829014A43}">
      <dsp:nvSpPr>
        <dsp:cNvPr id="0" name=""/>
        <dsp:cNvSpPr/>
      </dsp:nvSpPr>
      <dsp:spPr>
        <a:xfrm rot="17179538">
          <a:off x="2819764" y="2505541"/>
          <a:ext cx="171542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715423" y="8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34590" y="2471469"/>
        <a:ext cx="85771" cy="85771"/>
      </dsp:txXfrm>
    </dsp:sp>
    <dsp:sp modelId="{12F7A4C8-A71A-1144-B3AE-CA41A6A1E75B}">
      <dsp:nvSpPr>
        <dsp:cNvPr id="0" name=""/>
        <dsp:cNvSpPr/>
      </dsp:nvSpPr>
      <dsp:spPr>
        <a:xfrm>
          <a:off x="3918575" y="1389852"/>
          <a:ext cx="2517644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Calibri" panose="020F0502020204030204" pitchFamily="34" charset="0"/>
              <a:cs typeface="Calibri" panose="020F0502020204030204" pitchFamily="34" charset="0"/>
            </a:rPr>
            <a:t>Sin instituciones asociadas</a:t>
          </a:r>
        </a:p>
      </dsp:txBody>
      <dsp:txXfrm>
        <a:off x="3936229" y="1407506"/>
        <a:ext cx="2482336" cy="567440"/>
      </dsp:txXfrm>
    </dsp:sp>
    <dsp:sp modelId="{29497A3E-CD1F-9A4B-BFEE-38A2A852B91F}">
      <dsp:nvSpPr>
        <dsp:cNvPr id="0" name=""/>
        <dsp:cNvSpPr/>
      </dsp:nvSpPr>
      <dsp:spPr>
        <a:xfrm rot="18289469">
          <a:off x="6255126" y="1335832"/>
          <a:ext cx="8443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4385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656209" y="1323536"/>
        <a:ext cx="42219" cy="42219"/>
      </dsp:txXfrm>
    </dsp:sp>
    <dsp:sp modelId="{BA393815-59F8-7D47-896B-D765BBEE4226}">
      <dsp:nvSpPr>
        <dsp:cNvPr id="0" name=""/>
        <dsp:cNvSpPr/>
      </dsp:nvSpPr>
      <dsp:spPr>
        <a:xfrm>
          <a:off x="6918418" y="696691"/>
          <a:ext cx="1397556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Calibri" panose="020F0502020204030204" pitchFamily="34" charset="0"/>
              <a:cs typeface="Calibri" panose="020F0502020204030204" pitchFamily="34" charset="0"/>
            </a:rPr>
            <a:t>Obligatorias</a:t>
          </a:r>
        </a:p>
      </dsp:txBody>
      <dsp:txXfrm>
        <a:off x="6936072" y="714345"/>
        <a:ext cx="1362248" cy="567440"/>
      </dsp:txXfrm>
    </dsp:sp>
    <dsp:sp modelId="{E03A0A6F-2583-7141-BC2E-EE6C77D1D3EA}">
      <dsp:nvSpPr>
        <dsp:cNvPr id="0" name=""/>
        <dsp:cNvSpPr/>
      </dsp:nvSpPr>
      <dsp:spPr>
        <a:xfrm rot="18289469">
          <a:off x="8134882" y="642672"/>
          <a:ext cx="8443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4385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35965" y="630375"/>
        <a:ext cx="42219" cy="42219"/>
      </dsp:txXfrm>
    </dsp:sp>
    <dsp:sp modelId="{ED10241E-892A-0A4C-82AB-06730B939A89}">
      <dsp:nvSpPr>
        <dsp:cNvPr id="0" name=""/>
        <dsp:cNvSpPr/>
      </dsp:nvSpPr>
      <dsp:spPr>
        <a:xfrm>
          <a:off x="8798174" y="3530"/>
          <a:ext cx="2376842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DOI Coordinador responsable</a:t>
          </a:r>
        </a:p>
      </dsp:txBody>
      <dsp:txXfrm>
        <a:off x="8815828" y="21184"/>
        <a:ext cx="2341534" cy="567440"/>
      </dsp:txXfrm>
    </dsp:sp>
    <dsp:sp modelId="{AC4C997D-947C-8C4B-B39D-E6FD048D5973}">
      <dsp:nvSpPr>
        <dsp:cNvPr id="0" name=""/>
        <dsp:cNvSpPr/>
      </dsp:nvSpPr>
      <dsp:spPr>
        <a:xfrm>
          <a:off x="8315975" y="989252"/>
          <a:ext cx="4821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2198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45020" y="986011"/>
        <a:ext cx="24109" cy="24109"/>
      </dsp:txXfrm>
    </dsp:sp>
    <dsp:sp modelId="{185CF728-F865-A24C-904D-CB5ED1870DD7}">
      <dsp:nvSpPr>
        <dsp:cNvPr id="0" name=""/>
        <dsp:cNvSpPr/>
      </dsp:nvSpPr>
      <dsp:spPr>
        <a:xfrm>
          <a:off x="8798174" y="696691"/>
          <a:ext cx="2392188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Solicitud de aportes VRI</a:t>
          </a:r>
        </a:p>
      </dsp:txBody>
      <dsp:txXfrm>
        <a:off x="8815828" y="714345"/>
        <a:ext cx="2356880" cy="567440"/>
      </dsp:txXfrm>
    </dsp:sp>
    <dsp:sp modelId="{D76EAEC1-C71B-6643-831A-C9835FFE3FC5}">
      <dsp:nvSpPr>
        <dsp:cNvPr id="0" name=""/>
        <dsp:cNvSpPr/>
      </dsp:nvSpPr>
      <dsp:spPr>
        <a:xfrm rot="3310531">
          <a:off x="8134882" y="1335832"/>
          <a:ext cx="8443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4385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35965" y="1323536"/>
        <a:ext cx="42219" cy="42219"/>
      </dsp:txXfrm>
    </dsp:sp>
    <dsp:sp modelId="{9F68A4C1-BDB8-DC40-A6D6-4CAA29D99FDD}">
      <dsp:nvSpPr>
        <dsp:cNvPr id="0" name=""/>
        <dsp:cNvSpPr/>
      </dsp:nvSpPr>
      <dsp:spPr>
        <a:xfrm>
          <a:off x="8798174" y="1389852"/>
          <a:ext cx="2412645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Carta compromiso facultad principal</a:t>
          </a:r>
        </a:p>
      </dsp:txBody>
      <dsp:txXfrm>
        <a:off x="8815828" y="1407506"/>
        <a:ext cx="2377337" cy="567440"/>
      </dsp:txXfrm>
    </dsp:sp>
    <dsp:sp modelId="{C21C5CA8-E157-0044-AB3C-4CEE5FD7CAFC}">
      <dsp:nvSpPr>
        <dsp:cNvPr id="0" name=""/>
        <dsp:cNvSpPr/>
      </dsp:nvSpPr>
      <dsp:spPr>
        <a:xfrm rot="3310531">
          <a:off x="6255126" y="2028993"/>
          <a:ext cx="8443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4385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656209" y="2016697"/>
        <a:ext cx="42219" cy="42219"/>
      </dsp:txXfrm>
    </dsp:sp>
    <dsp:sp modelId="{C0CB2A81-2410-DD4B-852C-9CFE10AFF86A}">
      <dsp:nvSpPr>
        <dsp:cNvPr id="0" name=""/>
        <dsp:cNvSpPr/>
      </dsp:nvSpPr>
      <dsp:spPr>
        <a:xfrm>
          <a:off x="6918418" y="2083013"/>
          <a:ext cx="1436349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Calibri" panose="020F0502020204030204" pitchFamily="34" charset="0"/>
              <a:cs typeface="Calibri" panose="020F0502020204030204" pitchFamily="34" charset="0"/>
            </a:rPr>
            <a:t>Opcionales</a:t>
          </a:r>
        </a:p>
      </dsp:txBody>
      <dsp:txXfrm>
        <a:off x="6936072" y="2100667"/>
        <a:ext cx="1401041" cy="567440"/>
      </dsp:txXfrm>
    </dsp:sp>
    <dsp:sp modelId="{E186F8C8-3C39-D74E-98CF-CFF05A7B9E3A}">
      <dsp:nvSpPr>
        <dsp:cNvPr id="0" name=""/>
        <dsp:cNvSpPr/>
      </dsp:nvSpPr>
      <dsp:spPr>
        <a:xfrm>
          <a:off x="8354768" y="2375574"/>
          <a:ext cx="4821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2198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83812" y="2372332"/>
        <a:ext cx="24109" cy="24109"/>
      </dsp:txXfrm>
    </dsp:sp>
    <dsp:sp modelId="{B24F2A05-72F8-9B4B-832F-BAEF99DC8486}">
      <dsp:nvSpPr>
        <dsp:cNvPr id="0" name=""/>
        <dsp:cNvSpPr/>
      </dsp:nvSpPr>
      <dsp:spPr>
        <a:xfrm>
          <a:off x="8836967" y="2083013"/>
          <a:ext cx="2433103" cy="602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Carta compromiso facultad asociada</a:t>
          </a:r>
        </a:p>
      </dsp:txBody>
      <dsp:txXfrm>
        <a:off x="8854621" y="2100667"/>
        <a:ext cx="2397795" cy="567440"/>
      </dsp:txXfrm>
    </dsp:sp>
    <dsp:sp modelId="{AA944D9A-AACC-3049-8F1E-59DAA838C9EE}">
      <dsp:nvSpPr>
        <dsp:cNvPr id="0" name=""/>
        <dsp:cNvSpPr/>
      </dsp:nvSpPr>
      <dsp:spPr>
        <a:xfrm rot="4420462">
          <a:off x="2819764" y="4151798"/>
          <a:ext cx="171542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715423" y="8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34590" y="4117726"/>
        <a:ext cx="85771" cy="85771"/>
      </dsp:txXfrm>
    </dsp:sp>
    <dsp:sp modelId="{B817F38C-07C5-CB40-BC5F-DEBA98A3928B}">
      <dsp:nvSpPr>
        <dsp:cNvPr id="0" name=""/>
        <dsp:cNvSpPr/>
      </dsp:nvSpPr>
      <dsp:spPr>
        <a:xfrm>
          <a:off x="3918575" y="4682366"/>
          <a:ext cx="2645487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Calibri" panose="020F0502020204030204" pitchFamily="34" charset="0"/>
              <a:cs typeface="Calibri" panose="020F0502020204030204" pitchFamily="34" charset="0"/>
            </a:rPr>
            <a:t>Con instituciones asociadas</a:t>
          </a:r>
        </a:p>
      </dsp:txBody>
      <dsp:txXfrm>
        <a:off x="3936229" y="4700020"/>
        <a:ext cx="2610179" cy="567440"/>
      </dsp:txXfrm>
    </dsp:sp>
    <dsp:sp modelId="{4EA842F2-CA69-8745-9345-1BE7A7840F4F}">
      <dsp:nvSpPr>
        <dsp:cNvPr id="0" name=""/>
        <dsp:cNvSpPr/>
      </dsp:nvSpPr>
      <dsp:spPr>
        <a:xfrm rot="17945813">
          <a:off x="6309366" y="4541701"/>
          <a:ext cx="99159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991591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80372" y="4525725"/>
        <a:ext cx="49579" cy="49579"/>
      </dsp:txXfrm>
    </dsp:sp>
    <dsp:sp modelId="{6CCFCE41-53E2-B64D-8F33-875D10432846}">
      <dsp:nvSpPr>
        <dsp:cNvPr id="0" name=""/>
        <dsp:cNvSpPr/>
      </dsp:nvSpPr>
      <dsp:spPr>
        <a:xfrm>
          <a:off x="7046261" y="3815915"/>
          <a:ext cx="1337474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Calibri" panose="020F0502020204030204" pitchFamily="34" charset="0"/>
              <a:cs typeface="Calibri" panose="020F0502020204030204" pitchFamily="34" charset="0"/>
            </a:rPr>
            <a:t>Obligatorias</a:t>
          </a:r>
        </a:p>
      </dsp:txBody>
      <dsp:txXfrm>
        <a:off x="7063915" y="3833569"/>
        <a:ext cx="1302166" cy="567440"/>
      </dsp:txXfrm>
    </dsp:sp>
    <dsp:sp modelId="{06B803CA-B5CD-6E4B-8BAF-F42E6CB3236B}">
      <dsp:nvSpPr>
        <dsp:cNvPr id="0" name=""/>
        <dsp:cNvSpPr/>
      </dsp:nvSpPr>
      <dsp:spPr>
        <a:xfrm rot="17692822">
          <a:off x="8051778" y="3588605"/>
          <a:ext cx="114611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146114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96183" y="3568766"/>
        <a:ext cx="57305" cy="57305"/>
      </dsp:txXfrm>
    </dsp:sp>
    <dsp:sp modelId="{99E5258F-4F9D-834A-A99A-602105508FBE}">
      <dsp:nvSpPr>
        <dsp:cNvPr id="0" name=""/>
        <dsp:cNvSpPr/>
      </dsp:nvSpPr>
      <dsp:spPr>
        <a:xfrm>
          <a:off x="8865935" y="2776174"/>
          <a:ext cx="2417769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DOI Coordinador responsable</a:t>
          </a:r>
        </a:p>
      </dsp:txBody>
      <dsp:txXfrm>
        <a:off x="8883589" y="2793828"/>
        <a:ext cx="2382461" cy="567440"/>
      </dsp:txXfrm>
    </dsp:sp>
    <dsp:sp modelId="{3ECBB39E-6366-3542-AD78-7E5CE229F308}">
      <dsp:nvSpPr>
        <dsp:cNvPr id="0" name=""/>
        <dsp:cNvSpPr/>
      </dsp:nvSpPr>
      <dsp:spPr>
        <a:xfrm rot="19457599">
          <a:off x="8327921" y="3935186"/>
          <a:ext cx="59382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93829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09990" y="3929153"/>
        <a:ext cx="29691" cy="29691"/>
      </dsp:txXfrm>
    </dsp:sp>
    <dsp:sp modelId="{5DD365A8-B3CD-984E-93DD-A98230006491}">
      <dsp:nvSpPr>
        <dsp:cNvPr id="0" name=""/>
        <dsp:cNvSpPr/>
      </dsp:nvSpPr>
      <dsp:spPr>
        <a:xfrm>
          <a:off x="8865935" y="3469335"/>
          <a:ext cx="2417769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Solicitud de aportes VRI</a:t>
          </a:r>
        </a:p>
      </dsp:txBody>
      <dsp:txXfrm>
        <a:off x="8883589" y="3486989"/>
        <a:ext cx="2382461" cy="567440"/>
      </dsp:txXfrm>
    </dsp:sp>
    <dsp:sp modelId="{F435A478-4189-DE4B-B0E0-27E6CB9CE4D7}">
      <dsp:nvSpPr>
        <dsp:cNvPr id="0" name=""/>
        <dsp:cNvSpPr/>
      </dsp:nvSpPr>
      <dsp:spPr>
        <a:xfrm rot="2142401">
          <a:off x="8327921" y="4281766"/>
          <a:ext cx="59382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93829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09990" y="4275734"/>
        <a:ext cx="29691" cy="29691"/>
      </dsp:txXfrm>
    </dsp:sp>
    <dsp:sp modelId="{36447584-D659-D64C-AA2B-2B4D44CA187E}">
      <dsp:nvSpPr>
        <dsp:cNvPr id="0" name=""/>
        <dsp:cNvSpPr/>
      </dsp:nvSpPr>
      <dsp:spPr>
        <a:xfrm>
          <a:off x="8865935" y="4162495"/>
          <a:ext cx="2417769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principal</a:t>
          </a:r>
        </a:p>
      </dsp:txBody>
      <dsp:txXfrm>
        <a:off x="8883589" y="4180149"/>
        <a:ext cx="2382461" cy="567440"/>
      </dsp:txXfrm>
    </dsp:sp>
    <dsp:sp modelId="{7E70D9D9-F6C6-054A-B3F5-AFFAEABBCB53}">
      <dsp:nvSpPr>
        <dsp:cNvPr id="0" name=""/>
        <dsp:cNvSpPr/>
      </dsp:nvSpPr>
      <dsp:spPr>
        <a:xfrm rot="3907178">
          <a:off x="8051778" y="4628346"/>
          <a:ext cx="114611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146114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96183" y="4608507"/>
        <a:ext cx="57305" cy="57305"/>
      </dsp:txXfrm>
    </dsp:sp>
    <dsp:sp modelId="{2AD063DE-9C96-8046-93F9-F94607C85506}">
      <dsp:nvSpPr>
        <dsp:cNvPr id="0" name=""/>
        <dsp:cNvSpPr/>
      </dsp:nvSpPr>
      <dsp:spPr>
        <a:xfrm>
          <a:off x="8865935" y="4855656"/>
          <a:ext cx="2417769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Carta de acuerdo entre instituciones</a:t>
          </a:r>
        </a:p>
      </dsp:txBody>
      <dsp:txXfrm>
        <a:off x="8883589" y="4873310"/>
        <a:ext cx="2382461" cy="567440"/>
      </dsp:txXfrm>
    </dsp:sp>
    <dsp:sp modelId="{0AF50DFE-5CF2-9C43-85D6-8A00B85AA649}">
      <dsp:nvSpPr>
        <dsp:cNvPr id="0" name=""/>
        <dsp:cNvSpPr/>
      </dsp:nvSpPr>
      <dsp:spPr>
        <a:xfrm rot="3654187">
          <a:off x="6309366" y="5408152"/>
          <a:ext cx="99159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991591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80372" y="5392176"/>
        <a:ext cx="49579" cy="49579"/>
      </dsp:txXfrm>
    </dsp:sp>
    <dsp:sp modelId="{EC555967-C7A4-0544-9F0E-1566E71B4246}">
      <dsp:nvSpPr>
        <dsp:cNvPr id="0" name=""/>
        <dsp:cNvSpPr/>
      </dsp:nvSpPr>
      <dsp:spPr>
        <a:xfrm>
          <a:off x="7046261" y="5548817"/>
          <a:ext cx="1326034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Calibri" panose="020F0502020204030204" pitchFamily="34" charset="0"/>
              <a:cs typeface="Calibri" panose="020F0502020204030204" pitchFamily="34" charset="0"/>
            </a:rPr>
            <a:t>Opcionales</a:t>
          </a:r>
        </a:p>
      </dsp:txBody>
      <dsp:txXfrm>
        <a:off x="7063915" y="5566471"/>
        <a:ext cx="1290726" cy="567440"/>
      </dsp:txXfrm>
    </dsp:sp>
    <dsp:sp modelId="{0161647B-CBD3-BF41-8FBE-46128999C872}">
      <dsp:nvSpPr>
        <dsp:cNvPr id="0" name=""/>
        <dsp:cNvSpPr/>
      </dsp:nvSpPr>
      <dsp:spPr>
        <a:xfrm>
          <a:off x="8372296" y="5841378"/>
          <a:ext cx="4821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2198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01340" y="5838136"/>
        <a:ext cx="24109" cy="24109"/>
      </dsp:txXfrm>
    </dsp:sp>
    <dsp:sp modelId="{EDA7F4A0-DFD1-2F4B-9125-82E8D504B541}">
      <dsp:nvSpPr>
        <dsp:cNvPr id="0" name=""/>
        <dsp:cNvSpPr/>
      </dsp:nvSpPr>
      <dsp:spPr>
        <a:xfrm>
          <a:off x="8854495" y="5548817"/>
          <a:ext cx="2433259" cy="6027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asociada</a:t>
          </a:r>
        </a:p>
      </dsp:txBody>
      <dsp:txXfrm>
        <a:off x="8872149" y="5566471"/>
        <a:ext cx="2397951" cy="56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3B0BE-DAB0-1748-97A3-7488EA6BC68C}">
      <dsp:nvSpPr>
        <dsp:cNvPr id="0" name=""/>
        <dsp:cNvSpPr/>
      </dsp:nvSpPr>
      <dsp:spPr>
        <a:xfrm>
          <a:off x="128249" y="982044"/>
          <a:ext cx="2215371" cy="162589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06737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>
              <a:latin typeface="Calibri" panose="020F0502020204030204" pitchFamily="34" charset="0"/>
              <a:cs typeface="Calibri" panose="020F0502020204030204" pitchFamily="34" charset="0"/>
            </a:rPr>
            <a:t>UC  Asociada</a:t>
          </a:r>
        </a:p>
      </dsp:txBody>
      <dsp:txXfrm>
        <a:off x="175870" y="1029665"/>
        <a:ext cx="2120129" cy="1530650"/>
      </dsp:txXfrm>
    </dsp:sp>
    <dsp:sp modelId="{20ADF1F0-0172-8B43-8A53-C5F829014A43}">
      <dsp:nvSpPr>
        <dsp:cNvPr id="0" name=""/>
        <dsp:cNvSpPr/>
      </dsp:nvSpPr>
      <dsp:spPr>
        <a:xfrm rot="18770822">
          <a:off x="2169556" y="1368905"/>
          <a:ext cx="108805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088055" y="272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86382" y="1368923"/>
        <a:ext cx="54402" cy="54402"/>
      </dsp:txXfrm>
    </dsp:sp>
    <dsp:sp modelId="{12F7A4C8-A71A-1144-B3AE-CA41A6A1E75B}">
      <dsp:nvSpPr>
        <dsp:cNvPr id="0" name=""/>
        <dsp:cNvSpPr/>
      </dsp:nvSpPr>
      <dsp:spPr>
        <a:xfrm>
          <a:off x="3083546" y="534806"/>
          <a:ext cx="3863277" cy="92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Calibri" panose="020F0502020204030204" pitchFamily="34" charset="0"/>
              <a:cs typeface="Calibri" panose="020F0502020204030204" pitchFamily="34" charset="0"/>
            </a:rPr>
            <a:t>Obligatorias</a:t>
          </a:r>
          <a:endParaRPr lang="es-MX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10636" y="561896"/>
        <a:ext cx="3809097" cy="870726"/>
      </dsp:txXfrm>
    </dsp:sp>
    <dsp:sp modelId="{761A3FD9-E18A-F14F-B7C8-755B9D567B91}">
      <dsp:nvSpPr>
        <dsp:cNvPr id="0" name=""/>
        <dsp:cNvSpPr/>
      </dsp:nvSpPr>
      <dsp:spPr>
        <a:xfrm rot="19457599">
          <a:off x="6861175" y="704129"/>
          <a:ext cx="91122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11220" y="272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94005" y="708568"/>
        <a:ext cx="45561" cy="45561"/>
      </dsp:txXfrm>
    </dsp:sp>
    <dsp:sp modelId="{EF92654A-8F0B-9B43-A601-345D54001379}">
      <dsp:nvSpPr>
        <dsp:cNvPr id="0" name=""/>
        <dsp:cNvSpPr/>
      </dsp:nvSpPr>
      <dsp:spPr>
        <a:xfrm>
          <a:off x="7686748" y="2985"/>
          <a:ext cx="1849812" cy="92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Calibri" panose="020F0502020204030204" pitchFamily="34" charset="0"/>
              <a:cs typeface="Calibri" panose="020F0502020204030204" pitchFamily="34" charset="0"/>
            </a:rPr>
            <a:t>DOI investigador Asociado</a:t>
          </a:r>
        </a:p>
      </dsp:txBody>
      <dsp:txXfrm>
        <a:off x="7713838" y="30075"/>
        <a:ext cx="1795632" cy="870726"/>
      </dsp:txXfrm>
    </dsp:sp>
    <dsp:sp modelId="{513055C1-AD62-1C45-B898-B5DBD05612E2}">
      <dsp:nvSpPr>
        <dsp:cNvPr id="0" name=""/>
        <dsp:cNvSpPr/>
      </dsp:nvSpPr>
      <dsp:spPr>
        <a:xfrm rot="2142401">
          <a:off x="6861175" y="1235950"/>
          <a:ext cx="91122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11220" y="272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94005" y="1240389"/>
        <a:ext cx="45561" cy="45561"/>
      </dsp:txXfrm>
    </dsp:sp>
    <dsp:sp modelId="{70929F0A-8665-404E-B47C-AFEC0B70FE49}">
      <dsp:nvSpPr>
        <dsp:cNvPr id="0" name=""/>
        <dsp:cNvSpPr/>
      </dsp:nvSpPr>
      <dsp:spPr>
        <a:xfrm>
          <a:off x="7686748" y="1066626"/>
          <a:ext cx="1849812" cy="92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principal</a:t>
          </a:r>
        </a:p>
      </dsp:txBody>
      <dsp:txXfrm>
        <a:off x="7713838" y="1093716"/>
        <a:ext cx="1795632" cy="870726"/>
      </dsp:txXfrm>
    </dsp:sp>
    <dsp:sp modelId="{AA944D9A-AACC-3049-8F1E-59DAA838C9EE}">
      <dsp:nvSpPr>
        <dsp:cNvPr id="0" name=""/>
        <dsp:cNvSpPr/>
      </dsp:nvSpPr>
      <dsp:spPr>
        <a:xfrm rot="2829178">
          <a:off x="2169556" y="2166636"/>
          <a:ext cx="108805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088055" y="272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86382" y="2166654"/>
        <a:ext cx="54402" cy="54402"/>
      </dsp:txXfrm>
    </dsp:sp>
    <dsp:sp modelId="{B817F38C-07C5-CB40-BC5F-DEBA98A3928B}">
      <dsp:nvSpPr>
        <dsp:cNvPr id="0" name=""/>
        <dsp:cNvSpPr/>
      </dsp:nvSpPr>
      <dsp:spPr>
        <a:xfrm>
          <a:off x="3083546" y="2130268"/>
          <a:ext cx="3821545" cy="92490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Calibri" panose="020F0502020204030204" pitchFamily="34" charset="0"/>
              <a:cs typeface="Calibri" panose="020F0502020204030204" pitchFamily="34" charset="0"/>
            </a:rPr>
            <a:t>Opcionales</a:t>
          </a:r>
        </a:p>
      </dsp:txBody>
      <dsp:txXfrm>
        <a:off x="3110636" y="2157358"/>
        <a:ext cx="3767365" cy="870726"/>
      </dsp:txXfrm>
    </dsp:sp>
    <dsp:sp modelId="{8D6AFFB6-02B2-2E44-B82D-F24E02DF2AFE}">
      <dsp:nvSpPr>
        <dsp:cNvPr id="0" name=""/>
        <dsp:cNvSpPr/>
      </dsp:nvSpPr>
      <dsp:spPr>
        <a:xfrm>
          <a:off x="6905091" y="2565502"/>
          <a:ext cx="739924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739924" y="272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56555" y="2574223"/>
        <a:ext cx="36996" cy="36996"/>
      </dsp:txXfrm>
    </dsp:sp>
    <dsp:sp modelId="{BE264274-7581-3545-B14D-6C1A7F909AE4}">
      <dsp:nvSpPr>
        <dsp:cNvPr id="0" name=""/>
        <dsp:cNvSpPr/>
      </dsp:nvSpPr>
      <dsp:spPr>
        <a:xfrm>
          <a:off x="7645016" y="2130268"/>
          <a:ext cx="1849812" cy="92490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Calibri" panose="020F0502020204030204" pitchFamily="34" charset="0"/>
              <a:cs typeface="Calibri" panose="020F0502020204030204" pitchFamily="34" charset="0"/>
            </a:rPr>
            <a:t>Carta de compromiso facultad asociada</a:t>
          </a:r>
        </a:p>
      </dsp:txBody>
      <dsp:txXfrm>
        <a:off x="7672106" y="2157358"/>
        <a:ext cx="1795632" cy="870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9DB18-C4D9-E943-84C3-21B454155BE7}">
      <dsp:nvSpPr>
        <dsp:cNvPr id="0" name=""/>
        <dsp:cNvSpPr/>
      </dsp:nvSpPr>
      <dsp:spPr>
        <a:xfrm>
          <a:off x="869" y="2905"/>
          <a:ext cx="7579207" cy="1355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1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CARTAS ENTREGADAS POR LA DINV</a:t>
          </a:r>
        </a:p>
      </dsp:txBody>
      <dsp:txXfrm>
        <a:off x="40577" y="42613"/>
        <a:ext cx="7499791" cy="1276308"/>
      </dsp:txXfrm>
    </dsp:sp>
    <dsp:sp modelId="{12606F23-8E55-9B49-BD60-EEA0F56F36DB}">
      <dsp:nvSpPr>
        <dsp:cNvPr id="0" name=""/>
        <dsp:cNvSpPr/>
      </dsp:nvSpPr>
      <dsp:spPr>
        <a:xfrm>
          <a:off x="869" y="1491297"/>
          <a:ext cx="2424570" cy="135572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UC principal</a:t>
          </a:r>
        </a:p>
      </dsp:txBody>
      <dsp:txXfrm>
        <a:off x="40577" y="1531005"/>
        <a:ext cx="2345154" cy="1276308"/>
      </dsp:txXfrm>
    </dsp:sp>
    <dsp:sp modelId="{5C1DD0A0-3621-624B-927B-CD981BFBBF58}">
      <dsp:nvSpPr>
        <dsp:cNvPr id="0" name=""/>
        <dsp:cNvSpPr/>
      </dsp:nvSpPr>
      <dsp:spPr>
        <a:xfrm>
          <a:off x="869" y="2979688"/>
          <a:ext cx="2424570" cy="135572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Carta de compromiso institucional </a:t>
          </a:r>
        </a:p>
      </dsp:txBody>
      <dsp:txXfrm>
        <a:off x="40577" y="3019396"/>
        <a:ext cx="2345154" cy="1276308"/>
      </dsp:txXfrm>
    </dsp:sp>
    <dsp:sp modelId="{1AD6EF88-9865-3248-BEFD-063CC9120375}">
      <dsp:nvSpPr>
        <dsp:cNvPr id="0" name=""/>
        <dsp:cNvSpPr/>
      </dsp:nvSpPr>
      <dsp:spPr>
        <a:xfrm>
          <a:off x="2629104" y="1491297"/>
          <a:ext cx="4950972" cy="1355724"/>
        </a:xfrm>
        <a:prstGeom prst="roundRect">
          <a:avLst>
            <a:gd name="adj" fmla="val 10000"/>
          </a:avLst>
        </a:prstGeom>
        <a:solidFill>
          <a:srgbClr val="F9B4E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UC Asociada</a:t>
          </a:r>
        </a:p>
      </dsp:txBody>
      <dsp:txXfrm>
        <a:off x="2668812" y="1531005"/>
        <a:ext cx="4871556" cy="1276308"/>
      </dsp:txXfrm>
    </dsp:sp>
    <dsp:sp modelId="{C3377BAF-69F3-1E47-BE67-6795CC9B02BE}">
      <dsp:nvSpPr>
        <dsp:cNvPr id="0" name=""/>
        <dsp:cNvSpPr/>
      </dsp:nvSpPr>
      <dsp:spPr>
        <a:xfrm>
          <a:off x="2629104" y="2979688"/>
          <a:ext cx="2424570" cy="1355724"/>
        </a:xfrm>
        <a:prstGeom prst="roundRect">
          <a:avLst>
            <a:gd name="adj" fmla="val 10000"/>
          </a:avLst>
        </a:prstGeom>
        <a:solidFill>
          <a:srgbClr val="F9B4E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Carta de acuerdo entre instituciones (La que corresponde a la UC)</a:t>
          </a:r>
        </a:p>
      </dsp:txBody>
      <dsp:txXfrm>
        <a:off x="2668812" y="3019396"/>
        <a:ext cx="2345154" cy="1276308"/>
      </dsp:txXfrm>
    </dsp:sp>
    <dsp:sp modelId="{9504ACE2-FA74-D34A-9203-667FC2492969}">
      <dsp:nvSpPr>
        <dsp:cNvPr id="0" name=""/>
        <dsp:cNvSpPr/>
      </dsp:nvSpPr>
      <dsp:spPr>
        <a:xfrm>
          <a:off x="5155506" y="2979688"/>
          <a:ext cx="2424570" cy="1355724"/>
        </a:xfrm>
        <a:prstGeom prst="roundRect">
          <a:avLst>
            <a:gd name="adj" fmla="val 10000"/>
          </a:avLst>
        </a:prstGeom>
        <a:solidFill>
          <a:srgbClr val="F9B4E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Carta de compromiso institucional </a:t>
          </a:r>
        </a:p>
      </dsp:txBody>
      <dsp:txXfrm>
        <a:off x="5195214" y="3019396"/>
        <a:ext cx="2345154" cy="1276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67B90-7B96-234E-A22B-6F5549258752}" type="datetimeFigureOut">
              <a:rPr lang="es-CL" smtClean="0"/>
              <a:t>11-05-23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7CEAF-C30A-6741-815C-1360BD7910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535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7CEAF-C30A-6741-815C-1360BD79105A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91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|	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7CEAF-C30A-6741-815C-1360BD79105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735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7CEAF-C30A-6741-815C-1360BD79105A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613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58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2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4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3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3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documentos.anid.cl/centros/concursos/2023/EquipamientoMediano/Presentacion_Equipamiento_Mediano_202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Vu3WcEG9gU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u3WcEG9gUg" TargetMode="External"/><Relationship Id="rId2" Type="http://schemas.openxmlformats.org/officeDocument/2006/relationships/hyperlink" Target="https://s3.amazonaws.com/documentos.anid.cl/centros/concursos/2023/EquipamientoMediano/Presentacion_Equipamiento_Mediano_2023.pdf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igacion.uc.cl/concursos/xii-concurso-de-equipamiento-cientifico-y-tecnologico-mediano-2023/" TargetMode="External"/><Relationship Id="rId2" Type="http://schemas.openxmlformats.org/officeDocument/2006/relationships/hyperlink" Target="https://airtable.com/shrZLKp5wsMPLav8U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u3WcEG9gUg" TargetMode="External"/><Relationship Id="rId7" Type="http://schemas.openxmlformats.org/officeDocument/2006/relationships/hyperlink" Target="mailto:uc_fondequip@uc.cl" TargetMode="External"/><Relationship Id="rId2" Type="http://schemas.openxmlformats.org/officeDocument/2006/relationships/hyperlink" Target="https://s3.amazonaws.com/documentos.anid.cl/centros/concursos/2023/EquipamientoMediano/Presentacion_Equipamiento_Mediano_20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nid.cl/concursos/concurso/?id=1749" TargetMode="External"/><Relationship Id="rId5" Type="http://schemas.openxmlformats.org/officeDocument/2006/relationships/hyperlink" Target="https://airtable.com/shrpAxL9oGChaYwpB" TargetMode="External"/><Relationship Id="rId4" Type="http://schemas.openxmlformats.org/officeDocument/2006/relationships/hyperlink" Target="https://investigacion.uc.cl/concursos/xii-concurso-de-equipamiento-cientifico-y-tecnologico-mediano-20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9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7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20FA70-95CD-6CA3-ABD2-4E539A0E9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94" y="924339"/>
            <a:ext cx="3438144" cy="14759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TALLER FONDEQUIP MEDIANO 2023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A02C60A3-B656-1D26-4920-B73618D71EA4}"/>
              </a:ext>
            </a:extLst>
          </p:cNvPr>
          <p:cNvSpPr/>
          <p:nvPr/>
        </p:nvSpPr>
        <p:spPr>
          <a:xfrm>
            <a:off x="233680" y="2777743"/>
            <a:ext cx="3896997" cy="3947120"/>
          </a:xfrm>
          <a:prstGeom prst="ellipse">
            <a:avLst/>
          </a:prstGeom>
          <a:solidFill>
            <a:schemeClr val="accent1">
              <a:lumMod val="40000"/>
              <a:lumOff val="60000"/>
              <a:alpha val="56000"/>
            </a:schemeClr>
          </a:solidFill>
          <a:effectLst>
            <a:softEdge rad="285507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F1E90BFC-3444-3BDA-4E2B-B8575A5172EF}"/>
              </a:ext>
            </a:extLst>
          </p:cNvPr>
          <p:cNvSpPr txBox="1">
            <a:spLocks/>
          </p:cNvSpPr>
          <p:nvPr/>
        </p:nvSpPr>
        <p:spPr>
          <a:xfrm>
            <a:off x="368046" y="3171355"/>
            <a:ext cx="3623852" cy="30770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/>
          </a:p>
          <a:p>
            <a:pPr algn="ctr"/>
            <a:r>
              <a:rPr lang="en-US" sz="2000" b="1" dirty="0"/>
              <a:t>Antonia Ruiz-</a:t>
            </a:r>
            <a:r>
              <a:rPr lang="en-US" sz="2000" b="1" dirty="0" err="1"/>
              <a:t>Tagle</a:t>
            </a:r>
            <a:r>
              <a:rPr lang="en-US" sz="2000" b="1" dirty="0"/>
              <a:t> </a:t>
            </a:r>
            <a:r>
              <a:rPr lang="en-US" sz="2000" b="1" dirty="0" err="1"/>
              <a:t>Lahsen</a:t>
            </a:r>
            <a:endParaRPr lang="en-US" sz="2000" b="1" dirty="0"/>
          </a:p>
          <a:p>
            <a:pPr algn="ctr"/>
            <a:endParaRPr lang="en-US" sz="1800" dirty="0"/>
          </a:p>
          <a:p>
            <a:pPr algn="ctr"/>
            <a:r>
              <a:rPr lang="en-US" sz="1800" dirty="0" err="1"/>
              <a:t>Coordinadora</a:t>
            </a:r>
            <a:r>
              <a:rPr lang="en-US" sz="1800" dirty="0"/>
              <a:t> de </a:t>
            </a:r>
            <a:r>
              <a:rPr lang="en-US" sz="1800" dirty="0" err="1"/>
              <a:t>Investigación</a:t>
            </a:r>
            <a:endParaRPr lang="en-US" sz="1800" dirty="0"/>
          </a:p>
          <a:p>
            <a:pPr algn="ctr"/>
            <a:r>
              <a:rPr lang="en-US" sz="1800" dirty="0" err="1"/>
              <a:t>Fondequip</a:t>
            </a:r>
            <a:r>
              <a:rPr lang="en-US" sz="1800" dirty="0"/>
              <a:t> </a:t>
            </a:r>
            <a:r>
              <a:rPr lang="en-US" sz="1800" dirty="0" err="1"/>
              <a:t>Mediano</a:t>
            </a:r>
            <a:r>
              <a:rPr lang="en-US" sz="1800" dirty="0"/>
              <a:t> (</a:t>
            </a:r>
            <a:r>
              <a:rPr lang="en-US" sz="1800" dirty="0" err="1"/>
              <a:t>uc_fondequip@uc.cl</a:t>
            </a:r>
            <a:r>
              <a:rPr lang="en-US" sz="1800" dirty="0"/>
              <a:t>)</a:t>
            </a:r>
          </a:p>
          <a:p>
            <a:pPr algn="ctr"/>
            <a:r>
              <a:rPr lang="en-US" sz="1800" dirty="0" err="1"/>
              <a:t>Núcleos</a:t>
            </a:r>
            <a:r>
              <a:rPr lang="en-US" sz="1800" dirty="0"/>
              <a:t> </a:t>
            </a:r>
            <a:r>
              <a:rPr lang="en-US" sz="1800" dirty="0" err="1"/>
              <a:t>Milenio</a:t>
            </a:r>
            <a:r>
              <a:rPr lang="en-US" sz="1800" dirty="0"/>
              <a:t> (</a:t>
            </a:r>
            <a:r>
              <a:rPr lang="en-US" sz="1800" dirty="0" err="1"/>
              <a:t>uc_nucleosmilenio@uc.cl</a:t>
            </a:r>
            <a:r>
              <a:rPr lang="en-US" sz="1800" dirty="0"/>
              <a:t>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DD44B9F-2429-5B75-5981-2299949D3449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4490732" y="904818"/>
            <a:ext cx="9423337" cy="504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2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E3908-EA49-6C3C-18F4-C489C06D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362456"/>
            <a:ext cx="3099816" cy="1709928"/>
          </a:xfrm>
        </p:spPr>
        <p:txBody>
          <a:bodyPr/>
          <a:lstStyle/>
          <a:p>
            <a:r>
              <a:rPr lang="es-CL" dirty="0"/>
              <a:t>TALLER </a:t>
            </a:r>
            <a:br>
              <a:rPr lang="es-CL" dirty="0"/>
            </a:br>
            <a:r>
              <a:rPr lang="es-CL" dirty="0"/>
              <a:t>ANID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CD4A3-3867-223E-F9E7-D7DF7FDA6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1" y="275207"/>
            <a:ext cx="7055173" cy="6312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1800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Fechas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Cierre del concurso para postulantes: 7/06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Cierre Patrocinio institucional: 14/06</a:t>
            </a:r>
            <a:endParaRPr lang="es-C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CL" sz="1800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Equipo de trabajo 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Coordinador responsable: Gestor y supervisor. Contraparte de ANID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Institución Beneficiaria: Dueña de la adjudicación. Responsable de derechos y obligaciones frente a ANID. 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Institución asociada: aporta recursos y utiliza el equipo. </a:t>
            </a:r>
          </a:p>
          <a:p>
            <a:pPr marL="0" indent="0">
              <a:buNone/>
            </a:pPr>
            <a:r>
              <a:rPr lang="es-CL" sz="1800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Ítems financiables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Equipamiento </a:t>
            </a:r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ANID</a:t>
            </a:r>
            <a:endParaRPr lang="es-C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Traslado e instalación </a:t>
            </a:r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ANID/Instituciones</a:t>
            </a:r>
          </a:p>
          <a:p>
            <a:pPr lvl="2">
              <a:buFont typeface="Wingdings" pitchFamily="2" charset="2"/>
              <a:buChar char="v"/>
            </a:pPr>
            <a:r>
              <a:rPr lang="es-CL" sz="1050" b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Mantención, garantías y seguros: por al menos dos años. </a:t>
            </a:r>
            <a:endParaRPr lang="es-CL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</a:rPr>
              <a:t>Operación</a:t>
            </a:r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Instituciones</a:t>
            </a:r>
          </a:p>
          <a:p>
            <a:pPr marL="0" indent="0">
              <a:buNone/>
            </a:pPr>
            <a:r>
              <a:rPr lang="es-CL" sz="1800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Montos ANID 2023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El costo del equipo debe ser mayor a 50MM y menor a 400MM. 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Las instituciones deben financiar al menos el 50% del costo del equipo. </a:t>
            </a:r>
          </a:p>
          <a:p>
            <a:pPr lvl="2">
              <a:buFont typeface="Wingdings" pitchFamily="2" charset="2"/>
              <a:buChar char="v"/>
            </a:pPr>
            <a:r>
              <a:rPr lang="es-CL" sz="105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Pecuniario: al menos un 10% de monto total </a:t>
            </a:r>
          </a:p>
          <a:p>
            <a:pPr lvl="2">
              <a:buFont typeface="Wingdings" pitchFamily="2" charset="2"/>
              <a:buChar char="v"/>
            </a:pPr>
            <a:r>
              <a:rPr lang="es-CL" sz="105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No pecuniario: diferencia para alcanzar el 50% requerido </a:t>
            </a:r>
          </a:p>
          <a:p>
            <a:pPr marL="0" indent="0">
              <a:buNone/>
            </a:pPr>
            <a:r>
              <a:rPr lang="es-CL" sz="1800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Informes de Logros 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Documento obligatorio 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Informe en blanco: instituciones/facultades </a:t>
            </a:r>
            <a:r>
              <a:rPr lang="es-CL" sz="1200" b="1" u="sng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sin</a:t>
            </a:r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proyectos adjudicados entre el 2015 y 2018 </a:t>
            </a:r>
          </a:p>
          <a:p>
            <a:pPr lvl="1"/>
            <a:r>
              <a:rPr lang="es-CL" sz="1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La información debe ser exacta, cualquier omisión o falsedad implica quedar fuera de bases</a:t>
            </a:r>
          </a:p>
          <a:p>
            <a:pPr lvl="1"/>
            <a:endParaRPr lang="es-CL" sz="145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AA3B9C-835C-20EB-E661-507FD5B04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Links: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PPT ANID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Taller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6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F106E-4758-B6B3-D250-6035848C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432838"/>
            <a:ext cx="3099816" cy="1709928"/>
          </a:xfrm>
        </p:spPr>
        <p:txBody>
          <a:bodyPr/>
          <a:lstStyle/>
          <a:p>
            <a:r>
              <a:rPr lang="es-CL" dirty="0"/>
              <a:t>TALLER  ANID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F1C6C-2FFB-53D9-A668-693A2494E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665825"/>
            <a:ext cx="6729984" cy="58858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sz="4400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Recomendaciones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Los documentos son descargables desde la plataforma de postulación, el formato está dado</a:t>
            </a:r>
            <a:r>
              <a:rPr lang="es-CL" sz="2900" b="1" dirty="0">
                <a:latin typeface="Calibri" panose="020F0502020204030204" pitchFamily="34" charset="0"/>
                <a:cs typeface="Calibri" panose="020F0502020204030204" pitchFamily="34" charset="0"/>
              </a:rPr>
              <a:t>, no debe alterarse ni modificarse</a:t>
            </a: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. No cambiar tamaño de letras, </a:t>
            </a:r>
            <a:r>
              <a:rPr lang="es-CL" sz="2900" b="1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borrar encabezados</a:t>
            </a: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, entre otros. Respetar extensión de cada sección.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Deben chequear que todos los documentos sean los correctos, estén completos, firmados (si corresponde) y subidos en la plataforma de postulación.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Los proyectos con formularios incompletos quedan inadmisibles.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El Coordinador(a) Responsable e institución deben asegurarse que: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CL" sz="2500" dirty="0">
                <a:latin typeface="Calibri" panose="020F0502020204030204" pitchFamily="34" charset="0"/>
                <a:cs typeface="Calibri" panose="020F0502020204030204" pitchFamily="34" charset="0"/>
              </a:rPr>
              <a:t>No falte información en ningún documento.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CL" sz="2500" dirty="0">
                <a:latin typeface="Calibri" panose="020F0502020204030204" pitchFamily="34" charset="0"/>
                <a:cs typeface="Calibri" panose="020F0502020204030204" pitchFamily="34" charset="0"/>
              </a:rPr>
              <a:t>Queden bien escaneados los documentos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CL" sz="2500" dirty="0">
                <a:latin typeface="Calibri" panose="020F0502020204030204" pitchFamily="34" charset="0"/>
                <a:cs typeface="Calibri" panose="020F0502020204030204" pitchFamily="34" charset="0"/>
              </a:rPr>
              <a:t>No suba un documento en blanco.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CL" sz="2500" dirty="0">
                <a:latin typeface="Calibri" panose="020F0502020204030204" pitchFamily="34" charset="0"/>
                <a:cs typeface="Calibri" panose="020F0502020204030204" pitchFamily="34" charset="0"/>
              </a:rPr>
              <a:t>Los documentos estén firmados por quién corresponde.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Una vez cerrada la fase de postulación, no es posible: modificar, complementar, adjuntar información (Es exclusiva responsabilidad de quien postula).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Utilizar los documentos descargables para la convocatoria 2023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900" dirty="0">
                <a:latin typeface="Calibri" panose="020F0502020204030204" pitchFamily="34" charset="0"/>
                <a:cs typeface="Calibri" panose="020F0502020204030204" pitchFamily="34" charset="0"/>
              </a:rPr>
              <a:t>Verificar que el Representante de su Institución sea el correcto en el SPL</a:t>
            </a:r>
            <a:endParaRPr lang="es-CL" sz="2900" dirty="0">
              <a:highlight>
                <a:srgbClr val="F9B4E5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texto 3">
            <a:extLst>
              <a:ext uri="{FF2B5EF4-FFF2-40B4-BE49-F238E27FC236}">
                <a16:creationId xmlns:a16="http://schemas.microsoft.com/office/drawing/2014/main" id="{BD26618E-5531-0351-064A-81EB27482622}"/>
              </a:ext>
            </a:extLst>
          </p:cNvPr>
          <p:cNvSpPr txBox="1">
            <a:spLocks/>
          </p:cNvSpPr>
          <p:nvPr/>
        </p:nvSpPr>
        <p:spPr>
          <a:xfrm>
            <a:off x="868680" y="3438145"/>
            <a:ext cx="3099816" cy="206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Links: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PPT ANID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Taller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2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8F979-E94E-91B2-F0B0-D9991AE1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PATROCINIO UC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0DBBAE-EA0B-A909-D391-B7FB404F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162975"/>
            <a:ext cx="6729984" cy="4643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Fechas 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Taller UC: 10/05 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Informe de logros: Hasta 16/05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Solicitud de Patrocinio </a:t>
            </a:r>
            <a:r>
              <a:rPr lang="es-C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uc</a:t>
            </a:r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: Hasta 29/05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Envío cartas firmadas desde la DINV: Hasta 05/06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Cierre del concurso para postulantes: 7/06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Cierre Patrocinio institucional: 14/06</a:t>
            </a:r>
          </a:p>
          <a:p>
            <a:pPr lvl="2"/>
            <a:r>
              <a:rPr lang="es-CL" sz="1600" dirty="0">
                <a:latin typeface="Calibri" panose="020F0502020204030204" pitchFamily="34" charset="0"/>
                <a:cs typeface="Calibri" panose="020F0502020204030204" pitchFamily="34" charset="0"/>
              </a:rPr>
              <a:t>Revisión/firmas: hasta el 14/06</a:t>
            </a:r>
          </a:p>
          <a:p>
            <a:pPr marL="0" indent="0">
              <a:buNone/>
            </a:pPr>
            <a:r>
              <a:rPr lang="es-CL" dirty="0">
                <a:highlight>
                  <a:srgbClr val="F9B4E5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	Links </a:t>
            </a:r>
          </a:p>
          <a:p>
            <a:pPr lvl="1"/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Formulario patrocinio </a:t>
            </a:r>
            <a:endParaRPr lang="es-CL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Página web (información y documentos)</a:t>
            </a:r>
            <a:endParaRPr lang="es-CL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6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4DBEE-BD44-14DB-A886-4C3A1A40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97" y="232756"/>
            <a:ext cx="4045712" cy="1613408"/>
          </a:xfrm>
        </p:spPr>
        <p:txBody>
          <a:bodyPr>
            <a:normAutofit fontScale="90000"/>
          </a:bodyPr>
          <a:lstStyle/>
          <a:p>
            <a:r>
              <a:rPr lang="es-CL" dirty="0"/>
              <a:t>GUÍA DE PATROCINIO UC: </a:t>
            </a:r>
            <a:r>
              <a:rPr lang="es-CL" sz="2700" b="0" dirty="0"/>
              <a:t>DOCUMENTOS POSTULANTE </a:t>
            </a:r>
            <a:endParaRPr lang="es-CL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760667-ADE9-9263-F0DD-25BA89EB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70" y="2478024"/>
            <a:ext cx="10707226" cy="3694176"/>
          </a:xfrm>
        </p:spPr>
        <p:txBody>
          <a:bodyPr/>
          <a:lstStyle/>
          <a:p>
            <a:pPr marL="0" indent="0">
              <a:buNone/>
            </a:pP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6F5868C-1F8F-DAA2-F13B-5246DF5D8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294836"/>
              </p:ext>
            </p:extLst>
          </p:nvPr>
        </p:nvGraphicFramePr>
        <p:xfrm>
          <a:off x="213360" y="580983"/>
          <a:ext cx="11734800" cy="615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710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760667-ADE9-9263-F0DD-25BA89EB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70" y="2478024"/>
            <a:ext cx="10707226" cy="3694176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6F5868C-1F8F-DAA2-F13B-5246DF5D8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8396599"/>
              </p:ext>
            </p:extLst>
          </p:nvPr>
        </p:nvGraphicFramePr>
        <p:xfrm>
          <a:off x="1618886" y="2796032"/>
          <a:ext cx="9664810" cy="3058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ube 5">
            <a:extLst>
              <a:ext uri="{FF2B5EF4-FFF2-40B4-BE49-F238E27FC236}">
                <a16:creationId xmlns:a16="http://schemas.microsoft.com/office/drawing/2014/main" id="{0920D2B8-FEF7-47DB-5EC8-12C95DF64109}"/>
              </a:ext>
            </a:extLst>
          </p:cNvPr>
          <p:cNvSpPr/>
          <p:nvPr/>
        </p:nvSpPr>
        <p:spPr>
          <a:xfrm>
            <a:off x="5970722" y="19240"/>
            <a:ext cx="5743758" cy="2197053"/>
          </a:xfrm>
          <a:prstGeom prst="cloud">
            <a:avLst/>
          </a:prstGeom>
          <a:solidFill>
            <a:schemeClr val="accent1">
              <a:lumMod val="20000"/>
              <a:lumOff val="80000"/>
              <a:alpha val="7547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7A674BF-082C-0EDE-A3E7-353C200CD7E2}"/>
              </a:ext>
            </a:extLst>
          </p:cNvPr>
          <p:cNvSpPr txBox="1"/>
          <p:nvPr/>
        </p:nvSpPr>
        <p:spPr>
          <a:xfrm>
            <a:off x="6582000" y="467361"/>
            <a:ext cx="4521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UC BENEFICIARIA Y ASOCIADA: </a:t>
            </a:r>
            <a:r>
              <a:rPr 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Todos/as deben adjuntar su presupuesto en el formulario de patrocinio 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0A30C9A5-1443-4E21-231F-8F9F5B238E02}"/>
              </a:ext>
            </a:extLst>
          </p:cNvPr>
          <p:cNvSpPr txBox="1">
            <a:spLocks/>
          </p:cNvSpPr>
          <p:nvPr/>
        </p:nvSpPr>
        <p:spPr>
          <a:xfrm>
            <a:off x="701041" y="338836"/>
            <a:ext cx="4045712" cy="161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GUÍA DE PATROCINIO UC: </a:t>
            </a:r>
            <a:r>
              <a:rPr lang="es-CL" sz="2700" b="0" dirty="0"/>
              <a:t>DOCUMENTOS POSTULANTE </a:t>
            </a:r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384463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2085-C791-521D-2EB8-F50D381F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DETALLE CARTAS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ED644-610F-226D-D86F-092D85AAA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452" y="1180730"/>
            <a:ext cx="7164280" cy="4625710"/>
          </a:xfrm>
        </p:spPr>
        <p:txBody>
          <a:bodyPr>
            <a:normAutofit fontScale="85000" lnSpcReduction="10000"/>
          </a:bodyPr>
          <a:lstStyle/>
          <a:p>
            <a:pPr marL="742950" lvl="1" indent="-285750">
              <a:buFont typeface="+mj-lt"/>
              <a:buAutoNum type="alphaLcPeriod"/>
            </a:pPr>
            <a:r>
              <a:rPr lang="es-CL" sz="19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 Coordinador responsable: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firma el coordinador del proyecto (quien debe ser de la UC), junto con el decano de su facultad.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s-CL" sz="19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 Investigador Asociado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investigador representante UC que hace el proceso de patrocinio </a:t>
            </a:r>
            <a:r>
              <a:rPr lang="es-CL" sz="1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s-CL" sz="19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Aportes VRI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 decano firma esta carta haciendo la solicitud desde la facultad para detallar los ítems en que se van a destinar los fondos aportados por la VRI.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s-CL" sz="19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 de compromiso facultad principal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detalla el aporte pecuniario y no pecuniario que va a comprometer la facultad principal, que es la facultad del coordinador, y es firmada por el respectivo decano.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s-CL" sz="19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 de compromiso facultad asociada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detallan los investigadores que van a ir asociados en la propuesta, y los aportes pecuniarios y no pecuniarios que la facultad de estos investigadores va a colaborar para el proyecto. Es firmada por el decano de la facultad asociada </a:t>
            </a:r>
            <a:endParaRPr lang="es-CL" sz="1900" b="1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CL" sz="19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 de acuerdo entre instituciones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institución asociada debe completar esta carta de acuerdo y enviarla </a:t>
            </a:r>
            <a:r>
              <a:rPr lang="es-CL" sz="1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firma</a:t>
            </a:r>
            <a:r>
              <a:rPr lang="es-CL" sz="19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 que la VRI UC hace revisión de esta carta antes de hacer el proceso de firmas.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4449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4DF9707A-69E2-04CF-895A-129B651D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1" y="172720"/>
            <a:ext cx="4045712" cy="1613408"/>
          </a:xfrm>
        </p:spPr>
        <p:txBody>
          <a:bodyPr>
            <a:normAutofit fontScale="90000"/>
          </a:bodyPr>
          <a:lstStyle/>
          <a:p>
            <a:r>
              <a:rPr lang="es-CL" dirty="0"/>
              <a:t>GUÍA DE PATROCINIO UC: </a:t>
            </a:r>
            <a:r>
              <a:rPr lang="es-CL" sz="2700" dirty="0"/>
              <a:t>DOCUMENTOS DINV </a:t>
            </a:r>
            <a:endParaRPr lang="es-CL" dirty="0"/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E627F6F9-989A-B161-83DA-2668570ACB6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5224193"/>
              </p:ext>
            </p:extLst>
          </p:nvPr>
        </p:nvGraphicFramePr>
        <p:xfrm>
          <a:off x="2305526" y="2162233"/>
          <a:ext cx="7580947" cy="4338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420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BC858-21B7-A21D-FD1E-E1C5BD23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Consideraciones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247F9-04BD-3FC8-C1BA-22443C3A3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Links importantes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PPT ANID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Taller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Ficha web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Formulario de patrocinio 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Postulación ANID 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Preguntas/información: al correo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uc_fondequip@uc.cl</a:t>
            </a: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s-C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8737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375</TotalTime>
  <Words>811</Words>
  <Application>Microsoft Macintosh PowerPoint</Application>
  <PresentationFormat>Panorámica</PresentationFormat>
  <Paragraphs>113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Neue Haas Grotesk Text Pro</vt:lpstr>
      <vt:lpstr>Wingdings</vt:lpstr>
      <vt:lpstr>AccentBoxVTI</vt:lpstr>
      <vt:lpstr>TALLER FONDEQUIP MEDIANO 2023</vt:lpstr>
      <vt:lpstr>TALLER  ANID  </vt:lpstr>
      <vt:lpstr>TALLER  ANID</vt:lpstr>
      <vt:lpstr>PATROCINIO UC</vt:lpstr>
      <vt:lpstr>GUÍA DE PATROCINIO UC: DOCUMENTOS POSTULANTE </vt:lpstr>
      <vt:lpstr>Presentación de PowerPoint</vt:lpstr>
      <vt:lpstr>DETALLE CARTAS</vt:lpstr>
      <vt:lpstr>GUÍA DE PATROCINIO UC: DOCUMENTOS DINV </vt:lpstr>
      <vt:lpstr>Consideraciones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FONDEQUIP MEDIANO 2023</dc:title>
  <dc:creator>Antonia Josefa Ruiz-tagle Lahsen</dc:creator>
  <cp:lastModifiedBy>Antonia Josefa Ruiz-tagle Lahsen</cp:lastModifiedBy>
  <cp:revision>8</cp:revision>
  <dcterms:created xsi:type="dcterms:W3CDTF">2023-05-09T16:54:00Z</dcterms:created>
  <dcterms:modified xsi:type="dcterms:W3CDTF">2023-05-11T20:11:36Z</dcterms:modified>
</cp:coreProperties>
</file>